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varScale="1">
        <p:scale>
          <a:sx n="56" d="100"/>
          <a:sy n="56" d="100"/>
        </p:scale>
        <p:origin x="2748" y="84"/>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1"/>
            <a:ext cx="4940363" cy="4439611"/>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833B51-8D0E-4DF5-A04B-F02CA997481C}"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lang="en-US" altLang="ja-JP" sz="2800" b="1" dirty="0">
                <a:solidFill>
                  <a:prstClr val="black"/>
                </a:solidFill>
                <a:latin typeface="ＭＳ Ｐゴシック"/>
                <a:ea typeface="ＭＳ Ｐゴシック"/>
                <a:cs typeface="ＭＳ Ｐゴシック" pitchFamily="50" charset="-128"/>
              </a:rPr>
              <a:t>25</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a:t>
            </a:r>
            <a:r>
              <a:rPr lang="ja-JP" altLang="en-US" sz="2800" b="1" dirty="0">
                <a:solidFill>
                  <a:prstClr val="black"/>
                </a:solidFill>
                <a:latin typeface="ＭＳ Ｐゴシック"/>
                <a:ea typeface="ＭＳ Ｐゴシック"/>
                <a:cs typeface="ＭＳ Ｐゴシック" pitchFamily="50" charset="-128"/>
              </a:rPr>
              <a:t>水</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2025</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a:t>
            </a:r>
            <a:r>
              <a:rPr lang="ja-JP" altLang="en-US" sz="1600" b="1" dirty="0">
                <a:solidFill>
                  <a:prstClr val="black"/>
                </a:solidFill>
                <a:latin typeface="ＭＳ Ｐゴシック"/>
                <a:ea typeface="ＭＳ Ｐゴシック"/>
                <a:cs typeface="ＭＳ Ｐゴシック" pitchFamily="50" charset="-128"/>
              </a:rPr>
              <a:t>春</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季シンポジウム</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lang="ja-JP" altLang="en-US" sz="1600" b="1" dirty="0">
                <a:solidFill>
                  <a:prstClr val="black"/>
                </a:solidFill>
                <a:latin typeface="ＭＳ Ｐゴシック"/>
                <a:ea typeface="ＭＳ Ｐゴシック"/>
                <a:cs typeface="ＭＳ Ｐゴシック" pitchFamily="50" charset="-128"/>
              </a:rPr>
              <a:t>持続可能な社会の実現に向けて</a:t>
            </a:r>
            <a:br>
              <a:rPr lang="en-US" altLang="ja-JP" sz="16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r>
              <a:rPr lang="ja-JP" altLang="en-US" sz="1800" b="1" dirty="0">
                <a:solidFill>
                  <a:prstClr val="black"/>
                </a:solidFill>
                <a:latin typeface="ＭＳ Ｐゴシック"/>
                <a:ea typeface="ＭＳ Ｐゴシック"/>
                <a:cs typeface="ＭＳ Ｐゴシック" pitchFamily="50" charset="-128"/>
              </a:rPr>
              <a:t>求められるごみ処理事業の見直し</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461053544"/>
              </p:ext>
            </p:extLst>
          </p:nvPr>
        </p:nvGraphicFramePr>
        <p:xfrm>
          <a:off x="505858" y="3185791"/>
          <a:ext cx="9455079" cy="8132145"/>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dirty="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a:t>
                      </a:r>
                      <a:r>
                        <a:rPr kumimoji="1" lang="ja-JP" altLang="en-US" sz="1200">
                          <a:latin typeface="+mn-ea"/>
                          <a:ea typeface="+mn-ea"/>
                        </a:rPr>
                        <a:t>協賛・協力</a:t>
                      </a:r>
                      <a:r>
                        <a:rPr kumimoji="1" lang="ja-JP" altLang="en-US" sz="1200" dirty="0">
                          <a:latin typeface="+mn-ea"/>
                          <a:ea typeface="+mn-ea"/>
                        </a:rPr>
                        <a:t>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ライブ中継</a:t>
                      </a: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　　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6</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27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金</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　</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14</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b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b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日（火）～</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日（木）</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a:t>
                      </a:r>
                      <a:r>
                        <a:rPr kumimoji="1" lang="ja-JP" altLang="en-US" sz="1400" dirty="0"/>
                        <a:t>協賛</a:t>
                      </a:r>
                      <a:r>
                        <a:rPr kumimoji="1" lang="ja-JP" altLang="en-US" sz="1800" dirty="0"/>
                        <a:t>・</a:t>
                      </a:r>
                      <a:r>
                        <a:rPr kumimoji="1" lang="ja-JP" altLang="en-US" sz="1400" dirty="0"/>
                        <a:t>協力団体会員：</a:t>
                      </a:r>
                      <a:r>
                        <a:rPr kumimoji="1" lang="en-US" altLang="ja-JP" sz="1400" dirty="0"/>
                        <a:t>6,600</a:t>
                      </a:r>
                      <a:r>
                        <a:rPr kumimoji="1" lang="ja-JP" altLang="en-US" sz="1400" dirty="0"/>
                        <a:t>円　　非会員：</a:t>
                      </a:r>
                      <a:r>
                        <a:rPr kumimoji="1" lang="en-US" altLang="ja-JP" sz="1400" dirty="0"/>
                        <a:t>13,200</a:t>
                      </a:r>
                      <a:r>
                        <a:rPr kumimoji="1" lang="ja-JP" altLang="en-US" sz="1400" dirty="0"/>
                        <a:t>円　　自治体職員：</a:t>
                      </a:r>
                      <a:r>
                        <a:rPr kumimoji="1" lang="en-US" altLang="ja-JP" sz="1400" dirty="0"/>
                        <a:t>4,400</a:t>
                      </a:r>
                      <a:r>
                        <a:rPr kumimoji="1" lang="ja-JP" altLang="en-US" sz="1400" dirty="0"/>
                        <a:t>円　　学生：</a:t>
                      </a:r>
                      <a:r>
                        <a:rPr kumimoji="1" lang="en-US" altLang="ja-JP" sz="1400" dirty="0"/>
                        <a:t>2,200</a:t>
                      </a:r>
                      <a:r>
                        <a:rPr kumimoji="1" lang="ja-JP" altLang="en-US" sz="1400" dirty="0"/>
                        <a:t>円　　　　</a:t>
                      </a: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b="1" dirty="0">
                          <a:solidFill>
                            <a:srgbClr val="FF0000"/>
                          </a:solidFill>
                        </a:rPr>
                        <a:t>6</a:t>
                      </a:r>
                      <a:r>
                        <a:rPr kumimoji="1" lang="ja-JP" altLang="en-US" sz="1400" b="1" dirty="0">
                          <a:solidFill>
                            <a:srgbClr val="FF0000"/>
                          </a:solidFill>
                        </a:rPr>
                        <a:t>月</a:t>
                      </a:r>
                      <a:r>
                        <a:rPr kumimoji="1" lang="en-US" altLang="ja-JP" sz="1400" b="1">
                          <a:solidFill>
                            <a:srgbClr val="FF0000"/>
                          </a:solidFill>
                        </a:rPr>
                        <a:t>25</a:t>
                      </a:r>
                      <a:r>
                        <a:rPr kumimoji="1" lang="ja-JP" altLang="en-US" sz="1400" b="1">
                          <a:solidFill>
                            <a:srgbClr val="FF0000"/>
                          </a:solidFill>
                        </a:rPr>
                        <a:t>日</a:t>
                      </a:r>
                      <a:r>
                        <a:rPr kumimoji="1" lang="ja-JP" altLang="en-US" sz="1400" b="1" dirty="0">
                          <a:solidFill>
                            <a:srgbClr val="FF0000"/>
                          </a:solidFill>
                        </a:rPr>
                        <a:t>（水）まで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1" dirty="0">
                          <a:solidFill>
                            <a:schemeClr val="tx1"/>
                          </a:solidFill>
                        </a:rPr>
                        <a:t>個人名ではなく会社名振込になる場合は、振込業務担当者名・部署名、連絡先を必ずご記入下さい。</a:t>
                      </a:r>
                      <a:endParaRPr kumimoji="1" lang="en-US" altLang="ja-JP" sz="1400" b="1"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654538" y="12794957"/>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543750" y="11482759"/>
            <a:ext cx="9793088" cy="1200329"/>
          </a:xfrm>
          <a:prstGeom prst="rect">
            <a:avLst/>
          </a:prstGeom>
        </p:spPr>
        <p:txBody>
          <a:bodyPr wrap="square">
            <a:spAutoFit/>
          </a:bodyPr>
          <a:lstStyle/>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a:t>
            </a:r>
            <a:b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日本産業廃棄物処理振興センター</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プラスチック循環利用協会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ごみ焼却余熱有効利用促進市町村等連絡協議会　有害・医療廃棄物研究会</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産業廃棄物処理業経営塾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lang="ja-JP" altLang="en-US" sz="1100" dirty="0">
                <a:solidFill>
                  <a:prstClr val="black"/>
                </a:solidFill>
                <a:sym typeface="Wingdings" pitchFamily="2" charset="2"/>
              </a:rPr>
              <a:t>会</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フォーラム環境塾・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　</a:t>
            </a: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505858" y="108820"/>
            <a:ext cx="9793088" cy="892552"/>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廃工研主催第</a:t>
            </a: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31</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回　　　</a:t>
            </a:r>
            <a:endPar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2025</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a:t>
            </a:r>
            <a:r>
              <a:rPr lang="ja-JP" altLang="en-US" sz="2400" b="1" dirty="0">
                <a:solidFill>
                  <a:prstClr val="black"/>
                </a:solidFill>
              </a:rPr>
              <a:t>春季</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シンポジウム　</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事前登録いただくと、ライブ中継・オンデマンド視聴と資料をダウンロードしていただけます。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9687</TotalTime>
  <Words>599</Words>
  <Application>Microsoft Office PowerPoint</Application>
  <PresentationFormat>ユーザー設定</PresentationFormat>
  <Paragraphs>63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MS-Gothic</vt:lpstr>
      <vt:lpstr>MS-PGothic</vt:lpstr>
      <vt:lpstr>Arial</vt:lpstr>
      <vt:lpstr>Wingdings</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季子 石井</cp:lastModifiedBy>
  <cp:revision>533</cp:revision>
  <cp:lastPrinted>2020-09-25T05:09:36Z</cp:lastPrinted>
  <dcterms:created xsi:type="dcterms:W3CDTF">2008-06-03T11:31:49Z</dcterms:created>
  <dcterms:modified xsi:type="dcterms:W3CDTF">2025-05-01T07:03:34Z</dcterms:modified>
</cp:coreProperties>
</file>