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0" r:id="rId2"/>
  </p:sldIdLst>
  <p:sldSz cx="10440988" cy="13573125"/>
  <p:notesSz cx="6735763" cy="9866313"/>
  <p:defaultTextStyle>
    <a:defPPr>
      <a:defRPr lang="ja-JP"/>
    </a:defPPr>
    <a:lvl1pPr algn="l" rtl="0" fontAlgn="base">
      <a:spcBef>
        <a:spcPct val="0"/>
      </a:spcBef>
      <a:spcAft>
        <a:spcPct val="0"/>
      </a:spcAft>
      <a:defRPr kumimoji="1" sz="27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27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27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27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2700" kern="1200">
        <a:solidFill>
          <a:schemeClr val="tx1"/>
        </a:solidFill>
        <a:latin typeface="Arial" charset="0"/>
        <a:ea typeface="ＭＳ Ｐゴシック" pitchFamily="50" charset="-128"/>
        <a:cs typeface="+mn-cs"/>
      </a:defRPr>
    </a:lvl5pPr>
    <a:lvl6pPr marL="2286000" algn="l" defTabSz="914400" rtl="0" eaLnBrk="1" latinLnBrk="0" hangingPunct="1">
      <a:defRPr kumimoji="1" sz="2700" kern="1200">
        <a:solidFill>
          <a:schemeClr val="tx1"/>
        </a:solidFill>
        <a:latin typeface="Arial" charset="0"/>
        <a:ea typeface="ＭＳ Ｐゴシック" pitchFamily="50" charset="-128"/>
        <a:cs typeface="+mn-cs"/>
      </a:defRPr>
    </a:lvl6pPr>
    <a:lvl7pPr marL="2743200" algn="l" defTabSz="914400" rtl="0" eaLnBrk="1" latinLnBrk="0" hangingPunct="1">
      <a:defRPr kumimoji="1" sz="2700" kern="1200">
        <a:solidFill>
          <a:schemeClr val="tx1"/>
        </a:solidFill>
        <a:latin typeface="Arial" charset="0"/>
        <a:ea typeface="ＭＳ Ｐゴシック" pitchFamily="50" charset="-128"/>
        <a:cs typeface="+mn-cs"/>
      </a:defRPr>
    </a:lvl7pPr>
    <a:lvl8pPr marL="3200400" algn="l" defTabSz="914400" rtl="0" eaLnBrk="1" latinLnBrk="0" hangingPunct="1">
      <a:defRPr kumimoji="1" sz="2700" kern="1200">
        <a:solidFill>
          <a:schemeClr val="tx1"/>
        </a:solidFill>
        <a:latin typeface="Arial" charset="0"/>
        <a:ea typeface="ＭＳ Ｐゴシック" pitchFamily="50" charset="-128"/>
        <a:cs typeface="+mn-cs"/>
      </a:defRPr>
    </a:lvl8pPr>
    <a:lvl9pPr marL="3657600" algn="l" defTabSz="914400" rtl="0" eaLnBrk="1" latinLnBrk="0" hangingPunct="1">
      <a:defRPr kumimoji="1" sz="2700"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909">
          <p15:clr>
            <a:srgbClr val="A4A3A4"/>
          </p15:clr>
        </p15:guide>
        <p15:guide id="2" orient="horz" pos="7647">
          <p15:clr>
            <a:srgbClr val="A4A3A4"/>
          </p15:clr>
        </p15:guide>
        <p15:guide id="3" pos="907">
          <p15:clr>
            <a:srgbClr val="A4A3A4"/>
          </p15:clr>
        </p15:guide>
        <p15:guide id="4" pos="567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3399"/>
    <a:srgbClr val="BB054A"/>
    <a:srgbClr val="FF00FF"/>
    <a:srgbClr val="B2EAAB"/>
    <a:srgbClr val="CCF0C6"/>
    <a:srgbClr val="B7EBA9"/>
    <a:srgbClr val="DCF5D7"/>
    <a:srgbClr val="B3EBAD"/>
    <a:srgbClr val="C8F2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45" autoAdjust="0"/>
    <p:restoredTop sz="96370" autoAdjust="0"/>
  </p:normalViewPr>
  <p:slideViewPr>
    <p:cSldViewPr>
      <p:cViewPr>
        <p:scale>
          <a:sx n="118" d="100"/>
          <a:sy n="118" d="100"/>
        </p:scale>
        <p:origin x="696" y="-1140"/>
      </p:cViewPr>
      <p:guideLst>
        <p:guide orient="horz" pos="909"/>
        <p:guide orient="horz" pos="7647"/>
        <p:guide pos="907"/>
        <p:guide pos="567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60" d="100"/>
        <a:sy n="16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1" y="7"/>
            <a:ext cx="2919032" cy="492779"/>
          </a:xfrm>
          <a:prstGeom prst="rect">
            <a:avLst/>
          </a:prstGeom>
          <a:noFill/>
          <a:ln w="9525">
            <a:noFill/>
            <a:miter lim="800000"/>
            <a:headEnd/>
            <a:tailEnd/>
          </a:ln>
          <a:effectLst/>
        </p:spPr>
        <p:txBody>
          <a:bodyPr vert="horz" wrap="square" lIns="94572" tIns="47289" rIns="94572" bIns="47289"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7171" name="Rectangle 3"/>
          <p:cNvSpPr>
            <a:spLocks noGrp="1" noChangeArrowheads="1"/>
          </p:cNvSpPr>
          <p:nvPr>
            <p:ph type="dt" idx="1"/>
          </p:nvPr>
        </p:nvSpPr>
        <p:spPr bwMode="auto">
          <a:xfrm>
            <a:off x="3816739" y="7"/>
            <a:ext cx="2919032" cy="492779"/>
          </a:xfrm>
          <a:prstGeom prst="rect">
            <a:avLst/>
          </a:prstGeom>
          <a:noFill/>
          <a:ln w="9525">
            <a:noFill/>
            <a:miter lim="800000"/>
            <a:headEnd/>
            <a:tailEnd/>
          </a:ln>
          <a:effectLst/>
        </p:spPr>
        <p:txBody>
          <a:bodyPr vert="horz" wrap="square" lIns="94572" tIns="47289" rIns="94572" bIns="47289"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7172" name="Rectangle 4"/>
          <p:cNvSpPr>
            <a:spLocks noGrp="1" noRot="1" noChangeAspect="1" noChangeArrowheads="1" noTextEdit="1"/>
          </p:cNvSpPr>
          <p:nvPr>
            <p:ph type="sldImg" idx="2"/>
          </p:nvPr>
        </p:nvSpPr>
        <p:spPr bwMode="auto">
          <a:xfrm>
            <a:off x="1944688" y="739775"/>
            <a:ext cx="2846387" cy="370205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897703" y="4686011"/>
            <a:ext cx="4940363" cy="4439611"/>
          </a:xfrm>
          <a:prstGeom prst="rect">
            <a:avLst/>
          </a:prstGeom>
          <a:noFill/>
          <a:ln w="9525">
            <a:noFill/>
            <a:miter lim="800000"/>
            <a:headEnd/>
            <a:tailEnd/>
          </a:ln>
          <a:effectLst/>
        </p:spPr>
        <p:txBody>
          <a:bodyPr vert="horz" wrap="square" lIns="94572" tIns="47289" rIns="94572" bIns="47289"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7174" name="Rectangle 6"/>
          <p:cNvSpPr>
            <a:spLocks noGrp="1" noChangeArrowheads="1"/>
          </p:cNvSpPr>
          <p:nvPr>
            <p:ph type="ftr" sz="quarter" idx="4"/>
          </p:nvPr>
        </p:nvSpPr>
        <p:spPr bwMode="auto">
          <a:xfrm>
            <a:off x="11" y="9373540"/>
            <a:ext cx="2919032" cy="492779"/>
          </a:xfrm>
          <a:prstGeom prst="rect">
            <a:avLst/>
          </a:prstGeom>
          <a:noFill/>
          <a:ln w="9525">
            <a:noFill/>
            <a:miter lim="800000"/>
            <a:headEnd/>
            <a:tailEnd/>
          </a:ln>
          <a:effectLst/>
        </p:spPr>
        <p:txBody>
          <a:bodyPr vert="horz" wrap="square" lIns="94572" tIns="47289" rIns="94572" bIns="47289"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7175" name="Rectangle 7"/>
          <p:cNvSpPr>
            <a:spLocks noGrp="1" noChangeArrowheads="1"/>
          </p:cNvSpPr>
          <p:nvPr>
            <p:ph type="sldNum" sz="quarter" idx="5"/>
          </p:nvPr>
        </p:nvSpPr>
        <p:spPr bwMode="auto">
          <a:xfrm>
            <a:off x="3816739" y="9373540"/>
            <a:ext cx="2919032" cy="492779"/>
          </a:xfrm>
          <a:prstGeom prst="rect">
            <a:avLst/>
          </a:prstGeom>
          <a:noFill/>
          <a:ln w="9525">
            <a:noFill/>
            <a:miter lim="800000"/>
            <a:headEnd/>
            <a:tailEnd/>
          </a:ln>
          <a:effectLst/>
        </p:spPr>
        <p:txBody>
          <a:bodyPr vert="horz" wrap="square" lIns="94572" tIns="47289" rIns="94572" bIns="47289" numCol="1" anchor="b" anchorCtr="0" compatLnSpc="1">
            <a:prstTxWarp prst="textNoShape">
              <a:avLst/>
            </a:prstTxWarp>
          </a:bodyPr>
          <a:lstStyle>
            <a:lvl1pPr algn="r">
              <a:defRPr sz="1200">
                <a:ea typeface="ＭＳ Ｐゴシック" pitchFamily="50" charset="-128"/>
              </a:defRPr>
            </a:lvl1pPr>
          </a:lstStyle>
          <a:p>
            <a:pPr>
              <a:defRPr/>
            </a:pPr>
            <a:fld id="{B16D1AC9-04F2-41CA-887A-C1FDE71AC5C9}"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5833B51-8D0E-4DF5-A04B-F02CA997481C}" type="slidenum">
              <a:rPr kumimoji="1" lang="en-US" altLang="ja-JP" sz="12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en-US" altLang="ja-JP" sz="12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Line 7"/>
          <p:cNvSpPr>
            <a:spLocks noChangeShapeType="1"/>
          </p:cNvSpPr>
          <p:nvPr/>
        </p:nvSpPr>
        <p:spPr bwMode="auto">
          <a:xfrm>
            <a:off x="1079500" y="1330325"/>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2" name="Line 8"/>
          <p:cNvSpPr>
            <a:spLocks noChangeShapeType="1"/>
          </p:cNvSpPr>
          <p:nvPr/>
        </p:nvSpPr>
        <p:spPr bwMode="auto">
          <a:xfrm>
            <a:off x="1079500" y="1438275"/>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3" name="Line 9"/>
          <p:cNvSpPr>
            <a:spLocks noChangeShapeType="1"/>
          </p:cNvSpPr>
          <p:nvPr/>
        </p:nvSpPr>
        <p:spPr bwMode="auto">
          <a:xfrm>
            <a:off x="1079500" y="6783388"/>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4" name="Line 10"/>
          <p:cNvSpPr>
            <a:spLocks noChangeShapeType="1"/>
          </p:cNvSpPr>
          <p:nvPr/>
        </p:nvSpPr>
        <p:spPr bwMode="auto">
          <a:xfrm>
            <a:off x="1079500" y="12126913"/>
            <a:ext cx="8281988"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5" name="Line 11"/>
          <p:cNvSpPr>
            <a:spLocks noChangeShapeType="1"/>
          </p:cNvSpPr>
          <p:nvPr/>
        </p:nvSpPr>
        <p:spPr bwMode="auto">
          <a:xfrm>
            <a:off x="1079500" y="12234863"/>
            <a:ext cx="8277225" cy="0"/>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6" name="Line 12"/>
          <p:cNvSpPr>
            <a:spLocks noChangeShapeType="1"/>
          </p:cNvSpPr>
          <p:nvPr/>
        </p:nvSpPr>
        <p:spPr bwMode="auto">
          <a:xfrm>
            <a:off x="1330325"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7" name="Line 13"/>
          <p:cNvSpPr>
            <a:spLocks noChangeShapeType="1"/>
          </p:cNvSpPr>
          <p:nvPr/>
        </p:nvSpPr>
        <p:spPr bwMode="auto">
          <a:xfrm>
            <a:off x="1438275"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8" name="Line 14"/>
          <p:cNvSpPr>
            <a:spLocks noChangeShapeType="1"/>
          </p:cNvSpPr>
          <p:nvPr/>
        </p:nvSpPr>
        <p:spPr bwMode="auto">
          <a:xfrm>
            <a:off x="521811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39" name="Line 15"/>
          <p:cNvSpPr>
            <a:spLocks noChangeShapeType="1"/>
          </p:cNvSpPr>
          <p:nvPr/>
        </p:nvSpPr>
        <p:spPr bwMode="auto">
          <a:xfrm>
            <a:off x="899636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40" name="Line 16"/>
          <p:cNvSpPr>
            <a:spLocks noChangeShapeType="1"/>
          </p:cNvSpPr>
          <p:nvPr/>
        </p:nvSpPr>
        <p:spPr bwMode="auto">
          <a:xfrm>
            <a:off x="9104313" y="1079500"/>
            <a:ext cx="0" cy="11414125"/>
          </a:xfrm>
          <a:prstGeom prst="line">
            <a:avLst/>
          </a:prstGeom>
          <a:noFill/>
          <a:ln w="3175">
            <a:solidFill>
              <a:schemeClr val="tx1"/>
            </a:solidFill>
            <a:round/>
            <a:headEnd/>
            <a:tailEnd/>
          </a:ln>
          <a:effectLst/>
        </p:spPr>
        <p:txBody>
          <a:bodyPr wrap="none" anchor="ctr"/>
          <a:lstStyle/>
          <a:p>
            <a:pPr>
              <a:defRPr/>
            </a:pPr>
            <a:endParaRPr lang="ja-JP" altLang="en-US"/>
          </a:p>
        </p:txBody>
      </p:sp>
      <p:sp>
        <p:nvSpPr>
          <p:cNvPr id="1041" name="Rectangle 17"/>
          <p:cNvSpPr>
            <a:spLocks noChangeArrowheads="1"/>
          </p:cNvSpPr>
          <p:nvPr/>
        </p:nvSpPr>
        <p:spPr bwMode="auto">
          <a:xfrm>
            <a:off x="1330325" y="1330325"/>
            <a:ext cx="7773988" cy="10906125"/>
          </a:xfrm>
          <a:prstGeom prst="rect">
            <a:avLst/>
          </a:prstGeom>
          <a:solidFill>
            <a:schemeClr val="bg1"/>
          </a:solidFill>
          <a:ln w="3175">
            <a:solidFill>
              <a:schemeClr val="tx1"/>
            </a:solidFill>
            <a:miter lim="800000"/>
            <a:headEnd/>
            <a:tailEnd/>
          </a:ln>
          <a:effectLst/>
        </p:spPr>
        <p:txBody>
          <a:bodyPr wrap="none" anchor="ctr"/>
          <a:lstStyle/>
          <a:p>
            <a:pPr>
              <a:defRPr/>
            </a:pPr>
            <a:endParaRPr lang="ja-JP" altLang="en-US"/>
          </a:p>
        </p:txBody>
      </p:sp>
      <p:pic>
        <p:nvPicPr>
          <p:cNvPr id="2" name="Picture 70"/>
          <p:cNvPicPr>
            <a:picLocks noChangeAspect="1" noChangeArrowheads="1"/>
          </p:cNvPicPr>
          <p:nvPr/>
        </p:nvPicPr>
        <p:blipFill>
          <a:blip r:embed="rId4" cstate="print"/>
          <a:srcRect/>
          <a:stretch>
            <a:fillRect/>
          </a:stretch>
        </p:blipFill>
        <p:spPr bwMode="auto">
          <a:xfrm>
            <a:off x="3421063" y="449263"/>
            <a:ext cx="3606800" cy="3524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1371600" rtl="0" eaLnBrk="0" fontAlgn="base" hangingPunct="0">
        <a:spcBef>
          <a:spcPct val="0"/>
        </a:spcBef>
        <a:spcAft>
          <a:spcPct val="0"/>
        </a:spcAft>
        <a:defRPr kumimoji="1" sz="6600">
          <a:solidFill>
            <a:schemeClr val="tx2"/>
          </a:solidFill>
          <a:latin typeface="+mj-lt"/>
          <a:ea typeface="+mj-ea"/>
          <a:cs typeface="+mj-cs"/>
        </a:defRPr>
      </a:lvl1pPr>
      <a:lvl2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2pPr>
      <a:lvl3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3pPr>
      <a:lvl4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4pPr>
      <a:lvl5pPr algn="ctr" defTabSz="1371600" rtl="0" eaLnBrk="0" fontAlgn="base" hangingPunct="0">
        <a:spcBef>
          <a:spcPct val="0"/>
        </a:spcBef>
        <a:spcAft>
          <a:spcPct val="0"/>
        </a:spcAft>
        <a:defRPr kumimoji="1" sz="6600">
          <a:solidFill>
            <a:schemeClr val="tx2"/>
          </a:solidFill>
          <a:latin typeface="Arial" charset="0"/>
          <a:ea typeface="ＭＳ Ｐゴシック" pitchFamily="50" charset="-128"/>
        </a:defRPr>
      </a:lvl5pPr>
      <a:lvl6pPr marL="457200" algn="ctr" defTabSz="1371600" rtl="0" fontAlgn="base">
        <a:spcBef>
          <a:spcPct val="0"/>
        </a:spcBef>
        <a:spcAft>
          <a:spcPct val="0"/>
        </a:spcAft>
        <a:defRPr kumimoji="1" sz="6600">
          <a:solidFill>
            <a:schemeClr val="tx2"/>
          </a:solidFill>
          <a:latin typeface="Arial" charset="0"/>
          <a:ea typeface="ＭＳ Ｐゴシック" pitchFamily="50" charset="-128"/>
        </a:defRPr>
      </a:lvl6pPr>
      <a:lvl7pPr marL="914400" algn="ctr" defTabSz="1371600" rtl="0" fontAlgn="base">
        <a:spcBef>
          <a:spcPct val="0"/>
        </a:spcBef>
        <a:spcAft>
          <a:spcPct val="0"/>
        </a:spcAft>
        <a:defRPr kumimoji="1" sz="6600">
          <a:solidFill>
            <a:schemeClr val="tx2"/>
          </a:solidFill>
          <a:latin typeface="Arial" charset="0"/>
          <a:ea typeface="ＭＳ Ｐゴシック" pitchFamily="50" charset="-128"/>
        </a:defRPr>
      </a:lvl7pPr>
      <a:lvl8pPr marL="1371600" algn="ctr" defTabSz="1371600" rtl="0" fontAlgn="base">
        <a:spcBef>
          <a:spcPct val="0"/>
        </a:spcBef>
        <a:spcAft>
          <a:spcPct val="0"/>
        </a:spcAft>
        <a:defRPr kumimoji="1" sz="6600">
          <a:solidFill>
            <a:schemeClr val="tx2"/>
          </a:solidFill>
          <a:latin typeface="Arial" charset="0"/>
          <a:ea typeface="ＭＳ Ｐゴシック" pitchFamily="50" charset="-128"/>
        </a:defRPr>
      </a:lvl8pPr>
      <a:lvl9pPr marL="1828800" algn="ctr" defTabSz="1371600" rtl="0" fontAlgn="base">
        <a:spcBef>
          <a:spcPct val="0"/>
        </a:spcBef>
        <a:spcAft>
          <a:spcPct val="0"/>
        </a:spcAft>
        <a:defRPr kumimoji="1" sz="6600">
          <a:solidFill>
            <a:schemeClr val="tx2"/>
          </a:solidFill>
          <a:latin typeface="Arial" charset="0"/>
          <a:ea typeface="ＭＳ Ｐゴシック" pitchFamily="50" charset="-128"/>
        </a:defRPr>
      </a:lvl9pPr>
    </p:titleStyle>
    <p:bodyStyle>
      <a:lvl1pPr marL="342900" indent="-342900" algn="l" defTabSz="1371600" rtl="0" eaLnBrk="0" fontAlgn="base" hangingPunct="0">
        <a:spcBef>
          <a:spcPct val="20000"/>
        </a:spcBef>
        <a:spcAft>
          <a:spcPct val="0"/>
        </a:spcAft>
        <a:defRPr kumimoji="1" sz="4800">
          <a:solidFill>
            <a:schemeClr val="tx1"/>
          </a:solidFill>
          <a:latin typeface="+mn-lt"/>
          <a:ea typeface="+mn-ea"/>
          <a:cs typeface="+mn-cs"/>
        </a:defRPr>
      </a:lvl1pPr>
      <a:lvl2pPr marL="1150938" indent="-428625" algn="l" defTabSz="1371600" rtl="0" eaLnBrk="0" fontAlgn="base" hangingPunct="0">
        <a:spcBef>
          <a:spcPct val="20000"/>
        </a:spcBef>
        <a:spcAft>
          <a:spcPct val="0"/>
        </a:spcAft>
        <a:buChar char="–"/>
        <a:defRPr kumimoji="1" sz="4200">
          <a:solidFill>
            <a:schemeClr val="tx1"/>
          </a:solidFill>
          <a:latin typeface="+mn-lt"/>
          <a:ea typeface="+mn-ea"/>
        </a:defRPr>
      </a:lvl2pPr>
      <a:lvl3pPr marL="1714500" indent="-342900" algn="l" defTabSz="1371600" rtl="0" eaLnBrk="0" fontAlgn="base" hangingPunct="0">
        <a:spcBef>
          <a:spcPct val="20000"/>
        </a:spcBef>
        <a:spcAft>
          <a:spcPct val="0"/>
        </a:spcAft>
        <a:buChar char="•"/>
        <a:defRPr kumimoji="1" sz="3600">
          <a:solidFill>
            <a:schemeClr val="tx1"/>
          </a:solidFill>
          <a:latin typeface="+mn-lt"/>
          <a:ea typeface="+mn-ea"/>
        </a:defRPr>
      </a:lvl3pPr>
      <a:lvl4pPr marL="2401888" indent="-342900" algn="l" defTabSz="1371600" rtl="0" eaLnBrk="0" fontAlgn="base" hangingPunct="0">
        <a:spcBef>
          <a:spcPct val="20000"/>
        </a:spcBef>
        <a:spcAft>
          <a:spcPct val="0"/>
        </a:spcAft>
        <a:buChar char="–"/>
        <a:defRPr kumimoji="1" sz="3000">
          <a:solidFill>
            <a:schemeClr val="tx1"/>
          </a:solidFill>
          <a:latin typeface="+mn-lt"/>
          <a:ea typeface="+mn-ea"/>
        </a:defRPr>
      </a:lvl4pPr>
      <a:lvl5pPr marL="3087688" indent="-342900" algn="l" defTabSz="1371600" rtl="0" eaLnBrk="0" fontAlgn="base" hangingPunct="0">
        <a:spcBef>
          <a:spcPct val="20000"/>
        </a:spcBef>
        <a:spcAft>
          <a:spcPct val="0"/>
        </a:spcAft>
        <a:buChar char="»"/>
        <a:defRPr kumimoji="1" sz="3000">
          <a:solidFill>
            <a:schemeClr val="tx1"/>
          </a:solidFill>
          <a:latin typeface="+mn-lt"/>
          <a:ea typeface="+mn-ea"/>
        </a:defRPr>
      </a:lvl5pPr>
      <a:lvl6pPr marL="3544888" indent="-342900" algn="l" defTabSz="1371600" rtl="0" fontAlgn="base">
        <a:spcBef>
          <a:spcPct val="20000"/>
        </a:spcBef>
        <a:spcAft>
          <a:spcPct val="0"/>
        </a:spcAft>
        <a:buChar char="»"/>
        <a:defRPr kumimoji="1" sz="3000">
          <a:solidFill>
            <a:schemeClr val="tx1"/>
          </a:solidFill>
          <a:latin typeface="+mn-lt"/>
          <a:ea typeface="+mn-ea"/>
        </a:defRPr>
      </a:lvl6pPr>
      <a:lvl7pPr marL="4002088" indent="-342900" algn="l" defTabSz="1371600" rtl="0" fontAlgn="base">
        <a:spcBef>
          <a:spcPct val="20000"/>
        </a:spcBef>
        <a:spcAft>
          <a:spcPct val="0"/>
        </a:spcAft>
        <a:buChar char="»"/>
        <a:defRPr kumimoji="1" sz="3000">
          <a:solidFill>
            <a:schemeClr val="tx1"/>
          </a:solidFill>
          <a:latin typeface="+mn-lt"/>
          <a:ea typeface="+mn-ea"/>
        </a:defRPr>
      </a:lvl7pPr>
      <a:lvl8pPr marL="4459288" indent="-342900" algn="l" defTabSz="1371600" rtl="0" fontAlgn="base">
        <a:spcBef>
          <a:spcPct val="20000"/>
        </a:spcBef>
        <a:spcAft>
          <a:spcPct val="0"/>
        </a:spcAft>
        <a:buChar char="»"/>
        <a:defRPr kumimoji="1" sz="3000">
          <a:solidFill>
            <a:schemeClr val="tx1"/>
          </a:solidFill>
          <a:latin typeface="+mn-lt"/>
          <a:ea typeface="+mn-ea"/>
        </a:defRPr>
      </a:lvl8pPr>
      <a:lvl9pPr marL="4916488" indent="-342900" algn="l" defTabSz="1371600" rtl="0" fontAlgn="base">
        <a:spcBef>
          <a:spcPct val="20000"/>
        </a:spcBef>
        <a:spcAft>
          <a:spcPct val="0"/>
        </a:spcAft>
        <a:buChar char="»"/>
        <a:defRPr kumimoji="1" sz="3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riswme.co.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505858" y="1747400"/>
            <a:ext cx="4210580" cy="649499"/>
          </a:xfrm>
          <a:prstGeom prst="rect">
            <a:avLst/>
          </a:prstGeom>
          <a:noFill/>
          <a:ln w="9525">
            <a:noFill/>
            <a:miter lim="800000"/>
            <a:headEnd/>
            <a:tailEnd/>
          </a:ln>
        </p:spPr>
        <p:txBody>
          <a:bodyPr lIns="82809" tIns="9908" rIns="82809" bIns="9908" anchor="ct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事前登録申込締切　</a:t>
            </a:r>
            <a:r>
              <a:rPr lang="en-US" altLang="ja-JP" sz="2800" b="1" dirty="0">
                <a:solidFill>
                  <a:prstClr val="black"/>
                </a:solidFill>
                <a:latin typeface="ＭＳ Ｐゴシック"/>
                <a:ea typeface="ＭＳ Ｐゴシック"/>
                <a:cs typeface="ＭＳ Ｐゴシック" pitchFamily="50" charset="-128"/>
              </a:rPr>
              <a:t>11</a:t>
            </a:r>
            <a:r>
              <a:rPr kumimoji="1" lang="ja-JP" altLang="en-US" sz="2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月</a:t>
            </a:r>
            <a:r>
              <a:rPr lang="en-US" altLang="ja-JP" sz="2800" b="1" dirty="0">
                <a:solidFill>
                  <a:prstClr val="black"/>
                </a:solidFill>
                <a:latin typeface="ＭＳ Ｐゴシック"/>
                <a:ea typeface="ＭＳ Ｐゴシック"/>
                <a:cs typeface="ＭＳ Ｐゴシック" pitchFamily="50" charset="-128"/>
              </a:rPr>
              <a:t>27</a:t>
            </a:r>
            <a:r>
              <a:rPr kumimoji="1" lang="ja-JP" altLang="en-US" sz="2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日（</a:t>
            </a:r>
            <a:r>
              <a:rPr lang="ja-JP" altLang="en-US" sz="2800" b="1" dirty="0">
                <a:solidFill>
                  <a:prstClr val="black"/>
                </a:solidFill>
                <a:latin typeface="ＭＳ Ｐゴシック"/>
                <a:ea typeface="ＭＳ Ｐゴシック"/>
                <a:cs typeface="ＭＳ Ｐゴシック" pitchFamily="50" charset="-128"/>
              </a:rPr>
              <a:t>木</a:t>
            </a:r>
            <a:r>
              <a:rPr kumimoji="1" lang="ja-JP" altLang="en-US" sz="2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a:t>
            </a:r>
            <a:endParaRPr kumimoji="1" lang="ja-JP" altLang="en-US" sz="32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endParaRPr>
          </a:p>
        </p:txBody>
      </p:sp>
      <p:sp>
        <p:nvSpPr>
          <p:cNvPr id="6" name="Text Box 5"/>
          <p:cNvSpPr txBox="1">
            <a:spLocks noChangeArrowheads="1"/>
          </p:cNvSpPr>
          <p:nvPr/>
        </p:nvSpPr>
        <p:spPr bwMode="auto">
          <a:xfrm>
            <a:off x="543750" y="2610098"/>
            <a:ext cx="9353488" cy="696912"/>
          </a:xfrm>
          <a:prstGeom prst="rect">
            <a:avLst/>
          </a:prstGeom>
          <a:noFill/>
          <a:ln w="9525">
            <a:noFill/>
            <a:miter lim="800000"/>
            <a:headEnd/>
            <a:tailEnd/>
          </a:ln>
        </p:spPr>
        <p:txBody>
          <a:bodyPr lIns="82809" tIns="9908" rIns="82809" bIns="9908" anchor="ctr"/>
          <a:lstStyle/>
          <a:p>
            <a:pPr marL="0" marR="0" lvl="0" indent="0" algn="ctr" defTabSz="914400" rtl="0" eaLnBrk="1" fontAlgn="base" latinLnBrk="0" hangingPunct="1">
              <a:lnSpc>
                <a:spcPct val="100000"/>
              </a:lnSpc>
              <a:spcBef>
                <a:spcPts val="668"/>
              </a:spcBef>
              <a:spcAft>
                <a:spcPct val="0"/>
              </a:spcAft>
              <a:buClrTx/>
              <a:buSzTx/>
              <a:buFontTx/>
              <a:buNone/>
              <a:tabLst/>
              <a:defRPr/>
            </a:pPr>
            <a:r>
              <a:rPr kumimoji="1" lang="en-US" altLang="ja-JP" sz="16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2025</a:t>
            </a:r>
            <a:r>
              <a:rPr kumimoji="1" lang="ja-JP" altLang="en-US" sz="16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年度秋季シンポジウム</a:t>
            </a:r>
            <a:r>
              <a:rPr kumimoji="1" lang="ja-JP" altLang="en-US" sz="1600" b="0"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 ：</a:t>
            </a:r>
            <a:r>
              <a:rPr lang="ja-JP" altLang="en-US" sz="1600" b="1" dirty="0">
                <a:solidFill>
                  <a:prstClr val="black"/>
                </a:solidFill>
                <a:latin typeface="ＭＳ Ｐゴシック"/>
                <a:ea typeface="ＭＳ Ｐゴシック"/>
                <a:cs typeface="ＭＳ Ｐゴシック" pitchFamily="50" charset="-128"/>
              </a:rPr>
              <a:t>持続可能な社会の実現に向けて</a:t>
            </a:r>
            <a:br>
              <a:rPr lang="en-US" altLang="ja-JP" sz="1600" b="1" dirty="0">
                <a:solidFill>
                  <a:prstClr val="black"/>
                </a:solidFill>
                <a:latin typeface="ＭＳ Ｐゴシック"/>
                <a:ea typeface="ＭＳ Ｐゴシック"/>
                <a:cs typeface="ＭＳ Ｐゴシック" pitchFamily="50" charset="-128"/>
              </a:rPr>
            </a:br>
            <a:r>
              <a:rPr kumimoji="1" lang="ja-JP" altLang="en-US" sz="1800" b="1"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rPr>
              <a:t>～プラスチック資源循環法とごみ処理事業～</a:t>
            </a:r>
            <a:endParaRPr kumimoji="1" lang="ja-JP" altLang="en-US" sz="2000" b="0" i="0" u="none" strike="noStrike" kern="1200" cap="none" spc="0" normalizeH="0" baseline="0" noProof="0" dirty="0">
              <a:ln>
                <a:noFill/>
              </a:ln>
              <a:solidFill>
                <a:prstClr val="black"/>
              </a:solidFill>
              <a:effectLst/>
              <a:uLnTx/>
              <a:uFillTx/>
              <a:latin typeface="ＭＳ Ｐゴシック"/>
              <a:ea typeface="ＭＳ Ｐゴシック"/>
              <a:cs typeface="ＭＳ Ｐゴシック"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144756103"/>
              </p:ext>
            </p:extLst>
          </p:nvPr>
        </p:nvGraphicFramePr>
        <p:xfrm>
          <a:off x="543750" y="3307010"/>
          <a:ext cx="9417186" cy="8077631"/>
        </p:xfrm>
        <a:graphic>
          <a:graphicData uri="http://schemas.openxmlformats.org/drawingml/2006/table">
            <a:tbl>
              <a:tblPr firstRow="1" bandRow="1"/>
              <a:tblGrid>
                <a:gridCol w="1652548">
                  <a:extLst>
                    <a:ext uri="{9D8B030D-6E8A-4147-A177-3AD203B41FA5}">
                      <a16:colId xmlns:a16="http://schemas.microsoft.com/office/drawing/2014/main" val="20000"/>
                    </a:ext>
                  </a:extLst>
                </a:gridCol>
                <a:gridCol w="2262083">
                  <a:extLst>
                    <a:ext uri="{9D8B030D-6E8A-4147-A177-3AD203B41FA5}">
                      <a16:colId xmlns:a16="http://schemas.microsoft.com/office/drawing/2014/main" val="20001"/>
                    </a:ext>
                  </a:extLst>
                </a:gridCol>
                <a:gridCol w="231859">
                  <a:extLst>
                    <a:ext uri="{9D8B030D-6E8A-4147-A177-3AD203B41FA5}">
                      <a16:colId xmlns:a16="http://schemas.microsoft.com/office/drawing/2014/main" val="20002"/>
                    </a:ext>
                  </a:extLst>
                </a:gridCol>
                <a:gridCol w="1235554">
                  <a:extLst>
                    <a:ext uri="{9D8B030D-6E8A-4147-A177-3AD203B41FA5}">
                      <a16:colId xmlns:a16="http://schemas.microsoft.com/office/drawing/2014/main" val="20003"/>
                    </a:ext>
                  </a:extLst>
                </a:gridCol>
                <a:gridCol w="2056437">
                  <a:extLst>
                    <a:ext uri="{9D8B030D-6E8A-4147-A177-3AD203B41FA5}">
                      <a16:colId xmlns:a16="http://schemas.microsoft.com/office/drawing/2014/main" val="20004"/>
                    </a:ext>
                  </a:extLst>
                </a:gridCol>
                <a:gridCol w="1978705">
                  <a:extLst>
                    <a:ext uri="{9D8B030D-6E8A-4147-A177-3AD203B41FA5}">
                      <a16:colId xmlns:a16="http://schemas.microsoft.com/office/drawing/2014/main" val="20005"/>
                    </a:ext>
                  </a:extLst>
                </a:gridCol>
              </a:tblGrid>
              <a:tr h="457945">
                <a:tc>
                  <a:txBody>
                    <a:bodyPr/>
                    <a:lstStyle/>
                    <a:p>
                      <a:pPr algn="ctr"/>
                      <a:r>
                        <a:rPr kumimoji="1" lang="ja-JP" altLang="en-US" sz="1100" dirty="0">
                          <a:latin typeface="+mn-ea"/>
                          <a:ea typeface="+mn-ea"/>
                        </a:rPr>
                        <a:t>所属団体・部課名</a:t>
                      </a:r>
                    </a:p>
                  </a:txBody>
                  <a:tcPr marL="103696" marR="103696" marT="54547" marB="54547" anchor="ctr"/>
                </a:tc>
                <a:tc gridSpan="5">
                  <a:txBody>
                    <a:bodyPr/>
                    <a:lstStyle/>
                    <a:p>
                      <a:pPr algn="ctr"/>
                      <a:endParaRPr kumimoji="1" lang="ja-JP" altLang="en-US" sz="1900" dirty="0">
                        <a:latin typeface="+mn-ea"/>
                        <a:ea typeface="+mn-ea"/>
                      </a:endParaRPr>
                    </a:p>
                  </a:txBody>
                  <a:tcPr marL="103696" marR="103696" marT="54547" marB="54547"/>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534269">
                <a:tc>
                  <a:txBody>
                    <a:bodyPr/>
                    <a:lstStyle/>
                    <a:p>
                      <a:pPr algn="ctr"/>
                      <a:r>
                        <a:rPr kumimoji="1" lang="ja-JP" altLang="en-US" sz="1100" dirty="0">
                          <a:latin typeface="+mn-ea"/>
                          <a:ea typeface="+mn-ea"/>
                        </a:rPr>
                        <a:t>住　所</a:t>
                      </a:r>
                      <a:endParaRPr kumimoji="1" lang="ja-JP" altLang="en-US" sz="1300" dirty="0">
                        <a:latin typeface="+mn-ea"/>
                        <a:ea typeface="+mn-ea"/>
                      </a:endParaRPr>
                    </a:p>
                  </a:txBody>
                  <a:tcPr marL="103696" marR="103696" marT="54547" marB="54547" anchor="ctr"/>
                </a:tc>
                <a:tc gridSpan="5">
                  <a:txBody>
                    <a:bodyPr/>
                    <a:lstStyle/>
                    <a:p>
                      <a:pPr algn="l"/>
                      <a:r>
                        <a:rPr kumimoji="1" lang="ja-JP" altLang="en-US" sz="1000" dirty="0">
                          <a:latin typeface="+mn-ea"/>
                          <a:ea typeface="+mn-ea"/>
                        </a:rPr>
                        <a:t>〒</a:t>
                      </a:r>
                    </a:p>
                  </a:txBody>
                  <a:tcPr marL="103696" marR="103696" marT="54547" marB="54547"/>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534269">
                <a:tc>
                  <a:txBody>
                    <a:bodyPr/>
                    <a:lstStyle/>
                    <a:p>
                      <a:pPr algn="ctr"/>
                      <a:r>
                        <a:rPr kumimoji="1" lang="ja-JP" altLang="en-US" sz="1100" dirty="0">
                          <a:latin typeface="+mn-ea"/>
                          <a:ea typeface="+mn-ea"/>
                        </a:rPr>
                        <a:t>電 話 番 号</a:t>
                      </a:r>
                    </a:p>
                  </a:txBody>
                  <a:tcPr marL="103696" marR="103696" marT="54547" marB="54547" anchor="ctr"/>
                </a:tc>
                <a:tc>
                  <a:txBody>
                    <a:bodyPr/>
                    <a:lstStyle/>
                    <a:p>
                      <a:pPr algn="ctr"/>
                      <a:endParaRPr kumimoji="1" lang="ja-JP" altLang="en-US" sz="1200" dirty="0">
                        <a:latin typeface="+mn-ea"/>
                        <a:ea typeface="+mn-ea"/>
                      </a:endParaRPr>
                    </a:p>
                  </a:txBody>
                  <a:tcPr marL="103696" marR="103696" marT="54547" marB="54547"/>
                </a:tc>
                <a:tc gridSpan="2">
                  <a:txBody>
                    <a:bodyPr/>
                    <a:lstStyle/>
                    <a:p>
                      <a:pPr algn="ctr"/>
                      <a:r>
                        <a:rPr kumimoji="1" lang="en-US" altLang="ja-JP" sz="1100" dirty="0">
                          <a:latin typeface="+mn-ea"/>
                          <a:ea typeface="+mn-ea"/>
                        </a:rPr>
                        <a:t>FAX</a:t>
                      </a:r>
                      <a:r>
                        <a:rPr kumimoji="1" lang="ja-JP" altLang="en-US" sz="1100" dirty="0">
                          <a:latin typeface="+mn-ea"/>
                          <a:ea typeface="+mn-ea"/>
                        </a:rPr>
                        <a:t>　番号</a:t>
                      </a:r>
                      <a:endParaRPr kumimoji="1" lang="en-US" altLang="ja-JP" sz="1100" dirty="0">
                        <a:latin typeface="+mn-ea"/>
                        <a:ea typeface="+mn-ea"/>
                      </a:endParaRPr>
                    </a:p>
                    <a:p>
                      <a:pPr algn="ctr"/>
                      <a:endParaRPr kumimoji="1" lang="ja-JP" altLang="en-US" sz="800" dirty="0">
                        <a:latin typeface="+mn-ea"/>
                        <a:ea typeface="+mn-ea"/>
                      </a:endParaRPr>
                    </a:p>
                  </a:txBody>
                  <a:tcPr marL="103696" marR="103696" marT="54547" marB="54547" anchor="ctr"/>
                </a:tc>
                <a:tc hMerge="1">
                  <a:txBody>
                    <a:bodyPr/>
                    <a:lstStyle/>
                    <a:p>
                      <a:pPr algn="ctr"/>
                      <a:endParaRPr kumimoji="1" lang="ja-JP" altLang="en-US" sz="1200" dirty="0"/>
                    </a:p>
                  </a:txBody>
                  <a:tcPr anchor="ctr"/>
                </a:tc>
                <a:tc gridSpan="2">
                  <a:txBody>
                    <a:bodyPr/>
                    <a:lstStyle/>
                    <a:p>
                      <a:pPr marL="0" indent="0" algn="ctr"/>
                      <a:endParaRPr kumimoji="1" lang="ja-JP" altLang="en-US" sz="800" b="0" dirty="0">
                        <a:latin typeface="+mn-ea"/>
                        <a:ea typeface="+mn-ea"/>
                      </a:endParaRPr>
                    </a:p>
                  </a:txBody>
                  <a:tcPr marL="36000" marR="103696" marT="36000" marB="54547"/>
                </a:tc>
                <a:tc hMerge="1">
                  <a:txBody>
                    <a:bodyPr/>
                    <a:lstStyle/>
                    <a:p>
                      <a:endParaRPr kumimoji="1" lang="ja-JP" altLang="en-US"/>
                    </a:p>
                  </a:txBody>
                  <a:tcPr/>
                </a:tc>
                <a:extLst>
                  <a:ext uri="{0D108BD9-81ED-4DB2-BD59-A6C34878D82A}">
                    <a16:rowId xmlns:a16="http://schemas.microsoft.com/office/drawing/2014/main" val="10002"/>
                  </a:ext>
                </a:extLst>
              </a:tr>
              <a:tr h="6647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事前登録費</a:t>
                      </a:r>
                      <a:endPar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振込予定日</a:t>
                      </a:r>
                      <a:endParaRPr kumimoji="1" lang="en-US" altLang="ja-JP" sz="1100" dirty="0">
                        <a:latin typeface="+mn-ea"/>
                        <a:ea typeface="+mn-ea"/>
                      </a:endParaRPr>
                    </a:p>
                  </a:txBody>
                  <a:tcPr marL="103696" marR="103696" marT="54547" marB="54547" anchor="ctr"/>
                </a:tc>
                <a:tc>
                  <a:txBody>
                    <a:bodyPr/>
                    <a:lstStyle/>
                    <a:p>
                      <a:pPr algn="ctr">
                        <a:lnSpc>
                          <a:spcPts val="800"/>
                        </a:lnSpc>
                      </a:pPr>
                      <a:r>
                        <a:rPr kumimoji="1" lang="ja-JP" altLang="en-US" sz="1050">
                          <a:latin typeface="+mn-ea"/>
                          <a:ea typeface="+mn-ea"/>
                        </a:rPr>
                        <a:t>　　</a:t>
                      </a:r>
                      <a:endParaRPr kumimoji="1" lang="en-US" altLang="ja-JP" sz="700" b="1" dirty="0">
                        <a:latin typeface="+mn-ea"/>
                        <a:ea typeface="+mn-ea"/>
                      </a:endParaRPr>
                    </a:p>
                    <a:p>
                      <a:pPr algn="ctr">
                        <a:lnSpc>
                          <a:spcPts val="800"/>
                        </a:lnSpc>
                      </a:pPr>
                      <a:endParaRPr kumimoji="1" lang="en-US" altLang="ja-JP" sz="1050" dirty="0">
                        <a:latin typeface="+mn-ea"/>
                        <a:ea typeface="+mn-ea"/>
                      </a:endParaRPr>
                    </a:p>
                    <a:p>
                      <a:pPr algn="ctr">
                        <a:lnSpc>
                          <a:spcPts val="800"/>
                        </a:lnSpc>
                      </a:pPr>
                      <a:r>
                        <a:rPr kumimoji="1" lang="ja-JP" altLang="en-US" sz="1050" dirty="0">
                          <a:latin typeface="+mn-ea"/>
                          <a:ea typeface="+mn-ea"/>
                        </a:rPr>
                        <a:t>　　　　　　　　　　　　　　　　　　　　　　　　　　　　</a:t>
                      </a:r>
                      <a:endParaRPr kumimoji="1" lang="en-US" altLang="ja-JP" sz="1050" dirty="0">
                        <a:latin typeface="+mn-ea"/>
                        <a:ea typeface="+mn-ea"/>
                      </a:endParaRPr>
                    </a:p>
                  </a:txBody>
                  <a:tcPr marL="103696" marR="103696" marT="0" marB="54547"/>
                </a:tc>
                <a:tc gridSpan="2">
                  <a:txBody>
                    <a:bodyPr/>
                    <a:lstStyle/>
                    <a:p>
                      <a:pPr algn="ctr"/>
                      <a:endParaRPr kumimoji="1" lang="en-US" altLang="ja-JP" sz="1100" dirty="0">
                        <a:latin typeface="+mn-ea"/>
                        <a:ea typeface="+mn-ea"/>
                      </a:endParaRPr>
                    </a:p>
                    <a:p>
                      <a:pPr algn="ctr"/>
                      <a:r>
                        <a:rPr kumimoji="1" lang="ja-JP" altLang="en-US" sz="1100" dirty="0">
                          <a:latin typeface="+mn-ea"/>
                          <a:ea typeface="+mn-ea"/>
                        </a:rPr>
                        <a:t>事前登録費</a:t>
                      </a:r>
                      <a:endParaRPr kumimoji="1" lang="zh-TW" altLang="en-US" sz="1100" dirty="0">
                        <a:latin typeface="+mn-ea"/>
                        <a:ea typeface="+mn-ea"/>
                      </a:endParaRPr>
                    </a:p>
                    <a:p>
                      <a:pPr algn="ctr"/>
                      <a:r>
                        <a:rPr kumimoji="1" lang="zh-TW" altLang="en-US" sz="1100" dirty="0">
                          <a:latin typeface="+mn-ea"/>
                          <a:ea typeface="+mn-ea"/>
                        </a:rPr>
                        <a:t>金額</a:t>
                      </a:r>
                      <a:endParaRPr kumimoji="1" lang="ja-JP" altLang="en-US" sz="1100" dirty="0">
                        <a:latin typeface="+mn-ea"/>
                        <a:ea typeface="+mn-ea"/>
                      </a:endParaRPr>
                    </a:p>
                  </a:txBody>
                  <a:tcPr marL="103696" marR="103696" marT="0" marB="54547"/>
                </a:tc>
                <a:tc hMerge="1">
                  <a:txBody>
                    <a:bodyPr/>
                    <a:lstStyle/>
                    <a:p>
                      <a:pPr algn="ctr"/>
                      <a:endParaRPr kumimoji="1" lang="ja-JP" altLang="en-US" sz="1100" dirty="0"/>
                    </a:p>
                  </a:txBody>
                  <a:tcPr anchor="ctr"/>
                </a:tc>
                <a:tc gridSpan="2">
                  <a:txBody>
                    <a:bodyPr/>
                    <a:lstStyle/>
                    <a:p>
                      <a:pPr algn="ctr"/>
                      <a:endParaRPr kumimoji="1" lang="en-US" altLang="ja-JP" sz="1800" b="0" i="0" u="none" strike="noStrike" kern="1200" baseline="0" dirty="0">
                        <a:solidFill>
                          <a:schemeClr val="tx1"/>
                        </a:solidFill>
                        <a:latin typeface="+mn-lt"/>
                        <a:ea typeface="+mn-ea"/>
                        <a:cs typeface="+mn-cs"/>
                      </a:endParaRPr>
                    </a:p>
                    <a:p>
                      <a:pPr algn="ctr"/>
                      <a:r>
                        <a:rPr kumimoji="1" lang="ja-JP" altLang="en-US" sz="1800" b="0" i="0" u="none" strike="noStrike" kern="1200" baseline="0" dirty="0">
                          <a:solidFill>
                            <a:schemeClr val="tx1"/>
                          </a:solidFill>
                          <a:latin typeface="+mn-lt"/>
                          <a:ea typeface="+mn-ea"/>
                          <a:cs typeface="+mn-cs"/>
                        </a:rPr>
                        <a:t>                                                    円</a:t>
                      </a:r>
                      <a:endParaRPr kumimoji="1" lang="ja-JP" altLang="en-US" sz="1200" dirty="0">
                        <a:latin typeface="+mn-ea"/>
                        <a:ea typeface="+mn-ea"/>
                      </a:endParaRPr>
                    </a:p>
                  </a:txBody>
                  <a:tcPr marL="103696" marR="103696" marT="0" marB="54547"/>
                </a:tc>
                <a:tc hMerge="1">
                  <a:txBody>
                    <a:bodyPr/>
                    <a:lstStyle/>
                    <a:p>
                      <a:endParaRPr kumimoji="1" lang="ja-JP" altLang="en-US"/>
                    </a:p>
                  </a:txBody>
                  <a:tcPr/>
                </a:tc>
                <a:extLst>
                  <a:ext uri="{0D108BD9-81ED-4DB2-BD59-A6C34878D82A}">
                    <a16:rowId xmlns:a16="http://schemas.microsoft.com/office/drawing/2014/main" val="10003"/>
                  </a:ext>
                </a:extLst>
              </a:tr>
              <a:tr h="724847">
                <a:tc>
                  <a:txBody>
                    <a:bodyPr/>
                    <a:lstStyle/>
                    <a:p>
                      <a:pPr algn="ctr"/>
                      <a:r>
                        <a:rPr kumimoji="1" lang="ja-JP" altLang="en-US" sz="1100" dirty="0">
                          <a:latin typeface="+mn-ea"/>
                          <a:ea typeface="+mn-ea"/>
                        </a:rPr>
                        <a:t>申込者氏名</a:t>
                      </a:r>
                      <a:endParaRPr kumimoji="1" lang="en-US" altLang="ja-JP" sz="1100" dirty="0">
                        <a:latin typeface="+mn-ea"/>
                        <a:ea typeface="+mn-ea"/>
                      </a:endParaRPr>
                    </a:p>
                  </a:txBody>
                  <a:tcPr marL="103696" marR="103696" marT="54547" marB="54547" anchor="ctr"/>
                </a:tc>
                <a:tc gridSpan="3">
                  <a:txBody>
                    <a:bodyPr/>
                    <a:lstStyle/>
                    <a:p>
                      <a:pPr algn="ctr"/>
                      <a:r>
                        <a:rPr kumimoji="1" lang="ja-JP" altLang="en-US" sz="1200" dirty="0">
                          <a:latin typeface="+mn-ea"/>
                          <a:ea typeface="+mn-ea"/>
                        </a:rPr>
                        <a:t>（ふりがな）</a:t>
                      </a:r>
                      <a:endParaRPr kumimoji="1" lang="en-US" altLang="ja-JP" sz="1200" dirty="0">
                        <a:latin typeface="+mn-ea"/>
                        <a:ea typeface="+mn-ea"/>
                      </a:endParaRPr>
                    </a:p>
                    <a:p>
                      <a:pPr algn="ctr"/>
                      <a:endParaRPr kumimoji="1" lang="ja-JP" altLang="en-US" sz="1200" dirty="0">
                        <a:latin typeface="+mn-ea"/>
                        <a:ea typeface="+mn-ea"/>
                      </a:endParaRPr>
                    </a:p>
                  </a:txBody>
                  <a:tcPr marL="103696" marR="103696" marT="54547" marB="54547"/>
                </a:tc>
                <a:tc hMerge="1">
                  <a:txBody>
                    <a:bodyPr/>
                    <a:lstStyle/>
                    <a:p>
                      <a:endParaRPr kumimoji="1" lang="en-US" altLang="ja-JP" sz="1100" dirty="0"/>
                    </a:p>
                  </a:txBody>
                  <a:tcPr marL="103696" marR="103696" marT="54547" marB="54547"/>
                </a:tc>
                <a:tc hMerge="1">
                  <a:txBody>
                    <a:bodyPr/>
                    <a:lstStyle/>
                    <a:p>
                      <a:endParaRPr kumimoji="1" lang="ja-JP" altLang="en-US" dirty="0"/>
                    </a:p>
                  </a:txBody>
                  <a:tcPr/>
                </a:tc>
                <a:tc rowSpan="3">
                  <a:txBody>
                    <a:bodyPr/>
                    <a:lstStyle/>
                    <a:p>
                      <a:pPr algn="ctr">
                        <a:spcBef>
                          <a:spcPts val="600"/>
                        </a:spcBef>
                      </a:pPr>
                      <a:endParaRPr kumimoji="1" lang="en-US" altLang="ja-JP" sz="300" dirty="0">
                        <a:latin typeface="+mn-ea"/>
                        <a:ea typeface="+mn-ea"/>
                      </a:endParaRPr>
                    </a:p>
                    <a:p>
                      <a:pPr algn="ctr">
                        <a:spcBef>
                          <a:spcPts val="0"/>
                        </a:spcBef>
                      </a:pPr>
                      <a:r>
                        <a:rPr kumimoji="1" lang="ja-JP" altLang="en-US" sz="1000" dirty="0">
                          <a:latin typeface="+mn-ea"/>
                          <a:ea typeface="+mn-ea"/>
                        </a:rPr>
                        <a:t>項目にチェックを入れて下さい</a:t>
                      </a:r>
                      <a:endParaRPr kumimoji="1" lang="en-US" altLang="ja-JP" sz="1000" dirty="0">
                        <a:latin typeface="+mn-ea"/>
                        <a:ea typeface="+mn-ea"/>
                      </a:endParaRPr>
                    </a:p>
                    <a:p>
                      <a:pPr algn="ctr">
                        <a:spcBef>
                          <a:spcPts val="0"/>
                        </a:spcBef>
                      </a:pPr>
                      <a:endParaRPr kumimoji="1" lang="en-US" altLang="ja-JP" sz="1000" dirty="0">
                        <a:latin typeface="+mn-ea"/>
                        <a:ea typeface="+mn-ea"/>
                      </a:endParaRPr>
                    </a:p>
                    <a:p>
                      <a:pPr algn="ctr">
                        <a:spcBef>
                          <a:spcPts val="0"/>
                        </a:spcBef>
                      </a:pPr>
                      <a:endParaRPr kumimoji="1" lang="en-US" altLang="ja-JP" sz="1100" dirty="0">
                        <a:latin typeface="+mn-ea"/>
                        <a:ea typeface="+mn-ea"/>
                      </a:endParaRPr>
                    </a:p>
                    <a:p>
                      <a:pPr algn="l">
                        <a:lnSpc>
                          <a:spcPct val="150000"/>
                        </a:lnSpc>
                        <a:spcBef>
                          <a:spcPts val="300"/>
                        </a:spcBef>
                      </a:pPr>
                      <a:r>
                        <a:rPr kumimoji="1" lang="ja-JP" altLang="en-US" sz="1200" dirty="0">
                          <a:latin typeface="+mn-ea"/>
                          <a:ea typeface="+mn-ea"/>
                        </a:rPr>
                        <a:t>□</a:t>
                      </a:r>
                      <a:r>
                        <a:rPr kumimoji="1" lang="ja-JP" altLang="en-US" sz="1200">
                          <a:latin typeface="+mn-ea"/>
                          <a:ea typeface="+mn-ea"/>
                        </a:rPr>
                        <a:t>協賛・協力</a:t>
                      </a:r>
                      <a:r>
                        <a:rPr kumimoji="1" lang="ja-JP" altLang="en-US" sz="1200" dirty="0">
                          <a:latin typeface="+mn-ea"/>
                          <a:ea typeface="+mn-ea"/>
                        </a:rPr>
                        <a:t>団体会員</a:t>
                      </a:r>
                      <a:endParaRPr kumimoji="1" lang="en-US" altLang="ja-JP" sz="1200" dirty="0">
                        <a:latin typeface="+mn-ea"/>
                        <a:ea typeface="+mn-ea"/>
                      </a:endParaRPr>
                    </a:p>
                    <a:p>
                      <a:pPr algn="l">
                        <a:lnSpc>
                          <a:spcPct val="150000"/>
                        </a:lnSpc>
                      </a:pPr>
                      <a:r>
                        <a:rPr kumimoji="1" lang="ja-JP" altLang="en-US" sz="1200" dirty="0">
                          <a:latin typeface="+mn-ea"/>
                          <a:ea typeface="+mn-ea"/>
                        </a:rPr>
                        <a:t>□非会員</a:t>
                      </a:r>
                      <a:endParaRPr kumimoji="1" lang="en-US" altLang="ja-JP" sz="1200" dirty="0">
                        <a:latin typeface="+mn-ea"/>
                        <a:ea typeface="+mn-ea"/>
                      </a:endParaRPr>
                    </a:p>
                    <a:p>
                      <a:pPr algn="l">
                        <a:lnSpc>
                          <a:spcPct val="150000"/>
                        </a:lnSpc>
                      </a:pPr>
                      <a:r>
                        <a:rPr kumimoji="1" lang="ja-JP" altLang="en-US" sz="1200" dirty="0">
                          <a:latin typeface="+mn-ea"/>
                          <a:ea typeface="+mn-ea"/>
                        </a:rPr>
                        <a:t>□自治体職員</a:t>
                      </a:r>
                      <a:endParaRPr kumimoji="1" lang="en-US" altLang="ja-JP" sz="1200" dirty="0">
                        <a:latin typeface="+mn-ea"/>
                        <a:ea typeface="+mn-ea"/>
                      </a:endParaRPr>
                    </a:p>
                    <a:p>
                      <a:pPr algn="l">
                        <a:lnSpc>
                          <a:spcPct val="150000"/>
                        </a:lnSpc>
                      </a:pPr>
                      <a:r>
                        <a:rPr kumimoji="1" lang="ja-JP" altLang="en-US" sz="1200" dirty="0">
                          <a:latin typeface="+mn-ea"/>
                          <a:ea typeface="+mn-ea"/>
                        </a:rPr>
                        <a:t>□学生</a:t>
                      </a:r>
                    </a:p>
                  </a:txBody>
                  <a:tcPr marL="103696" marR="103696" marT="0" marB="54547">
                    <a:lnB w="12700" cap="flat" cmpd="sng" algn="ctr">
                      <a:solidFill>
                        <a:schemeClr val="tx1"/>
                      </a:solidFill>
                      <a:prstDash val="solid"/>
                      <a:round/>
                      <a:headEnd type="none" w="med" len="med"/>
                      <a:tailEnd type="none" w="med" len="med"/>
                    </a:lnB>
                  </a:tcPr>
                </a:tc>
                <a:tc rowSpan="3">
                  <a:txBody>
                    <a:bodyPr/>
                    <a:lstStyle/>
                    <a:p>
                      <a:pPr algn="l"/>
                      <a:r>
                        <a:rPr kumimoji="1" lang="ja-JP" altLang="en-US" sz="1000" dirty="0">
                          <a:latin typeface="+mn-ea"/>
                          <a:ea typeface="+mn-ea"/>
                        </a:rPr>
                        <a:t>必要な方は、チェックを入れて下さい</a:t>
                      </a:r>
                      <a:endParaRPr kumimoji="1" lang="en-US" altLang="ja-JP" sz="1000" dirty="0">
                        <a:latin typeface="+mn-ea"/>
                        <a:ea typeface="+mn-ea"/>
                      </a:endParaRPr>
                    </a:p>
                    <a:p>
                      <a:pPr algn="l"/>
                      <a:endParaRPr kumimoji="1" lang="en-US" altLang="ja-JP" sz="1000" dirty="0">
                        <a:latin typeface="+mn-ea"/>
                        <a:ea typeface="+mn-ea"/>
                      </a:endParaRPr>
                    </a:p>
                    <a:p>
                      <a:pPr algn="l"/>
                      <a:endParaRPr kumimoji="1" lang="en-US" altLang="ja-JP" sz="1000" dirty="0">
                        <a:latin typeface="+mn-ea"/>
                        <a:ea typeface="+mn-ea"/>
                      </a:endParaRPr>
                    </a:p>
                    <a:p>
                      <a:pPr algn="ctr"/>
                      <a:endParaRPr kumimoji="1" lang="en-US" altLang="ja-JP" sz="1200" dirty="0">
                        <a:latin typeface="+mn-ea"/>
                        <a:ea typeface="+mn-ea"/>
                      </a:endParaRPr>
                    </a:p>
                    <a:p>
                      <a:pPr algn="ctr"/>
                      <a:r>
                        <a:rPr kumimoji="1" lang="ja-JP" altLang="en-US" sz="1200" dirty="0">
                          <a:latin typeface="+mn-ea"/>
                          <a:ea typeface="+mn-ea"/>
                        </a:rPr>
                        <a:t>□要請求書</a:t>
                      </a:r>
                      <a:endParaRPr kumimoji="1" lang="en-US" altLang="ja-JP" sz="1200" dirty="0">
                        <a:latin typeface="+mn-ea"/>
                        <a:ea typeface="+mn-ea"/>
                      </a:endParaRPr>
                    </a:p>
                    <a:p>
                      <a:pPr algn="ctr"/>
                      <a:endParaRPr kumimoji="1" lang="en-US" altLang="ja-JP" sz="1100" dirty="0">
                        <a:latin typeface="+mn-ea"/>
                        <a:ea typeface="+mn-ea"/>
                      </a:endParaRPr>
                    </a:p>
                    <a:p>
                      <a:pPr algn="ctr"/>
                      <a:r>
                        <a:rPr kumimoji="1" lang="ja-JP" altLang="en-US" sz="1200" dirty="0">
                          <a:latin typeface="+mn-ea"/>
                          <a:ea typeface="+mn-ea"/>
                        </a:rPr>
                        <a:t>□要領収書</a:t>
                      </a:r>
                      <a:endParaRPr kumimoji="1" lang="en-US" altLang="ja-JP" sz="1200" dirty="0">
                        <a:latin typeface="+mn-ea"/>
                        <a:ea typeface="+mn-ea"/>
                      </a:endParaRPr>
                    </a:p>
                    <a:p>
                      <a:pPr algn="ctr"/>
                      <a:endParaRPr kumimoji="1" lang="en-US" altLang="ja-JP" sz="900" dirty="0">
                        <a:latin typeface="+mn-ea"/>
                        <a:ea typeface="+mn-ea"/>
                      </a:endParaRPr>
                    </a:p>
                  </a:txBody>
                  <a:tcPr marL="103696" marR="103696" marT="36000" marB="54547">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692968">
                <a:tc>
                  <a:txBody>
                    <a:bodyPr/>
                    <a:lstStyle/>
                    <a:p>
                      <a:pPr algn="ctr"/>
                      <a:r>
                        <a:rPr kumimoji="1" lang="en-US" altLang="ja-JP" sz="1100" dirty="0">
                          <a:latin typeface="+mn-ea"/>
                          <a:ea typeface="+mn-ea"/>
                        </a:rPr>
                        <a:t>E-mail</a:t>
                      </a:r>
                    </a:p>
                    <a:p>
                      <a:pPr algn="ctr"/>
                      <a:r>
                        <a:rPr kumimoji="1" lang="en-US" altLang="ja-JP" sz="1100" dirty="0">
                          <a:latin typeface="+mn-ea"/>
                          <a:ea typeface="+mn-ea"/>
                        </a:rPr>
                        <a:t>※</a:t>
                      </a:r>
                      <a:r>
                        <a:rPr kumimoji="1" lang="ja-JP" altLang="en-US" sz="1100" dirty="0">
                          <a:latin typeface="+mn-ea"/>
                          <a:ea typeface="+mn-ea"/>
                        </a:rPr>
                        <a:t>必須</a:t>
                      </a:r>
                    </a:p>
                    <a:p>
                      <a:pPr algn="ctr"/>
                      <a:endParaRPr kumimoji="1" lang="en-US" altLang="ja-JP" sz="1100" dirty="0">
                        <a:latin typeface="+mn-ea"/>
                        <a:ea typeface="+mn-ea"/>
                      </a:endParaRPr>
                    </a:p>
                  </a:txBody>
                  <a:tcPr marL="103696" marR="103696" marT="54547" marB="54547"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rPr>
                        <a:t>視聴するサイトの</a:t>
                      </a:r>
                      <a:r>
                        <a:rPr kumimoji="1" lang="en-US" altLang="ja-JP" sz="900" b="0" i="0" u="none" strike="noStrike" kern="1200" cap="none" spc="0" normalizeH="0" baseline="0" noProof="0" dirty="0">
                          <a:ln>
                            <a:noFill/>
                          </a:ln>
                          <a:solidFill>
                            <a:prstClr val="black"/>
                          </a:solidFill>
                          <a:effectLst/>
                          <a:uLnTx/>
                          <a:uFillTx/>
                          <a:latin typeface="ＭＳ Ｐゴシック"/>
                          <a:ea typeface="+mn-ea"/>
                          <a:cs typeface="+mn-cs"/>
                        </a:rPr>
                        <a:t>URL</a:t>
                      </a:r>
                      <a:r>
                        <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rPr>
                        <a:t>をメールでお送りしますので、必ずご記入ください</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endParaRPr>
                    </a:p>
                    <a:p>
                      <a:pPr algn="ctr"/>
                      <a:endParaRPr kumimoji="1" lang="ja-JP" altLang="en-US" sz="1200" dirty="0">
                        <a:latin typeface="+mn-ea"/>
                        <a:ea typeface="+mn-ea"/>
                      </a:endParaRPr>
                    </a:p>
                  </a:txBody>
                  <a:tcPr marL="103696" marR="103696" marT="54547" marB="54547"/>
                </a:tc>
                <a:tc hMerge="1">
                  <a:txBody>
                    <a:bodyPr/>
                    <a:lstStyle/>
                    <a:p>
                      <a:endParaRPr kumimoji="1" lang="ja-JP" altLang="en-US" sz="1000" dirty="0"/>
                    </a:p>
                  </a:txBody>
                  <a:tcPr marL="103696" marR="103696" marT="54547" marB="54547"/>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8388587"/>
                  </a:ext>
                </a:extLst>
              </a:tr>
              <a:tr h="10983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ライブ中継</a:t>
                      </a:r>
                      <a:br>
                        <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rPr>
                      </a:br>
                      <a:br>
                        <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rPr>
                      </a:br>
                      <a:br>
                        <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rPr>
                      </a:b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　　オン・デマンド視聴</a:t>
                      </a:r>
                      <a:endPar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Ｐゴシック"/>
                          <a:ea typeface="+mn-ea"/>
                          <a:cs typeface="+mn-cs"/>
                        </a:rPr>
                        <a:t>可能期間</a:t>
                      </a:r>
                      <a:endParaRPr kumimoji="1" lang="en-US" altLang="ja-JP" sz="1100" b="0" i="0" u="none" strike="noStrike" kern="1200" cap="none" spc="0" normalizeH="0" baseline="0" noProof="0" dirty="0">
                        <a:ln>
                          <a:noFill/>
                        </a:ln>
                        <a:solidFill>
                          <a:prstClr val="black"/>
                        </a:solidFill>
                        <a:effectLst/>
                        <a:uLnTx/>
                        <a:uFillTx/>
                        <a:latin typeface="ＭＳ Ｐゴシック"/>
                        <a:ea typeface="+mn-ea"/>
                        <a:cs typeface="+mn-cs"/>
                      </a:endParaRPr>
                    </a:p>
                  </a:txBody>
                  <a:tcPr marL="103696" marR="103696" marT="54547" marB="54547"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11</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月</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28</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日</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金</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　</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14</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00</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17</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00</a:t>
                      </a:r>
                      <a:b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br>
                      <a:endPar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12</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月</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1</a:t>
                      </a:r>
                      <a:r>
                        <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rPr>
                        <a:t>日（月）～</a:t>
                      </a:r>
                      <a:r>
                        <a:rPr kumimoji="1" lang="en-US" altLang="ja-JP" sz="1800" b="0" i="0" u="none" strike="noStrike" kern="1200" cap="none" spc="0" normalizeH="0" baseline="0" noProof="0" dirty="0">
                          <a:ln>
                            <a:noFill/>
                          </a:ln>
                          <a:solidFill>
                            <a:prstClr val="black"/>
                          </a:solidFill>
                          <a:effectLst/>
                          <a:uLnTx/>
                          <a:uFillTx/>
                          <a:latin typeface="ＭＳ Ｐゴシック"/>
                          <a:ea typeface="+mn-ea"/>
                          <a:cs typeface="+mn-cs"/>
                        </a:rPr>
                        <a:t>31</a:t>
                      </a:r>
                      <a:r>
                        <a:rPr kumimoji="1" lang="ja-JP" altLang="en-US" sz="1800" b="0" i="0" u="none" strike="noStrike" kern="1200" cap="none" spc="0" normalizeH="0" baseline="0" noProof="0">
                          <a:ln>
                            <a:noFill/>
                          </a:ln>
                          <a:solidFill>
                            <a:prstClr val="black"/>
                          </a:solidFill>
                          <a:effectLst/>
                          <a:uLnTx/>
                          <a:uFillTx/>
                          <a:latin typeface="ＭＳ Ｐゴシック"/>
                          <a:ea typeface="+mn-ea"/>
                          <a:cs typeface="+mn-cs"/>
                        </a:rPr>
                        <a:t>日（水）</a:t>
                      </a:r>
                      <a:endPar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ＭＳ Ｐゴシック"/>
                        <a:ea typeface="+mn-ea"/>
                        <a:cs typeface="+mn-cs"/>
                      </a:endParaRPr>
                    </a:p>
                  </a:txBody>
                  <a:tcPr marL="103696" marR="103696" marT="54547" marB="54547"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marL="103696" marR="103696" marT="54547" marB="54547" anchor="ctr"/>
                </a:tc>
                <a:tc h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extLst>
                  <a:ext uri="{0D108BD9-81ED-4DB2-BD59-A6C34878D82A}">
                    <a16:rowId xmlns:a16="http://schemas.microsoft.com/office/drawing/2014/main" val="10006"/>
                  </a:ext>
                </a:extLst>
              </a:tr>
              <a:tr h="51281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latin typeface="+mn-ea"/>
                        <a:ea typeface="+mn-ea"/>
                      </a:endParaRPr>
                    </a:p>
                  </a:txBody>
                  <a:tcPr marL="103696" marR="103696" marT="54547" marB="54547"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solidFill>
                        <a:effectLst/>
                        <a:uLnTx/>
                        <a:uFillTx/>
                        <a:latin typeface="ＭＳ Ｐゴシック"/>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ＭＳ Ｐゴシック"/>
                        <a:ea typeface="+mn-ea"/>
                        <a:cs typeface="+mn-cs"/>
                      </a:endParaRPr>
                    </a:p>
                  </a:txBody>
                  <a:tcPr marL="103696" marR="103696" marT="54547" marB="54547"/>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marL="103696" marR="103696" marT="54547" marB="54547"/>
                </a:tc>
                <a:tc hMerge="1">
                  <a:txBody>
                    <a:bodyPr/>
                    <a:lstStyle/>
                    <a:p>
                      <a:endParaRPr kumimoji="1" lang="ja-JP" altLang="en-US" dirty="0"/>
                    </a:p>
                  </a:txBody>
                  <a:tcPr/>
                </a:tc>
                <a:tc gridSpan="2">
                  <a:txBody>
                    <a:bodyPr/>
                    <a:lstStyle/>
                    <a:p>
                      <a:pPr algn="ctr">
                        <a:lnSpc>
                          <a:spcPct val="150000"/>
                        </a:lnSpc>
                      </a:pPr>
                      <a:r>
                        <a:rPr kumimoji="1" lang="ja-JP" altLang="en-US" sz="1050" dirty="0">
                          <a:latin typeface="+mn-ea"/>
                          <a:ea typeface="+mn-ea"/>
                        </a:rPr>
                        <a:t>備考</a:t>
                      </a:r>
                    </a:p>
                  </a:txBody>
                  <a:tcPr marL="36000" marR="103696" marT="0" marB="54547">
                    <a:lnT w="12700" cap="flat" cmpd="sng" algn="ctr">
                      <a:solidFill>
                        <a:schemeClr val="tx1"/>
                      </a:solidFill>
                      <a:prstDash val="solid"/>
                      <a:round/>
                      <a:headEnd type="none" w="med" len="med"/>
                      <a:tailEnd type="none" w="med" len="med"/>
                    </a:lnT>
                  </a:tcPr>
                </a:tc>
                <a:tc hMerge="1">
                  <a:txBody>
                    <a:bodyPr/>
                    <a:lstStyle/>
                    <a:p>
                      <a:endParaRPr kumimoji="1" lang="ja-JP" altLang="en-US" sz="900" dirty="0"/>
                    </a:p>
                  </a:txBody>
                  <a:tcPr marL="103696" marR="103696" marT="54547" marB="54547">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8"/>
                  </a:ext>
                </a:extLst>
              </a:tr>
              <a:tr h="2104174">
                <a:tc gridSpan="6">
                  <a:txBody>
                    <a:bodyPr/>
                    <a:lstStyle/>
                    <a:p>
                      <a:pPr marL="0" indent="180975" algn="ctr"/>
                      <a:r>
                        <a:rPr kumimoji="1" lang="en-US" altLang="ja-JP" sz="1400" dirty="0"/>
                        <a:t>【 </a:t>
                      </a:r>
                      <a:r>
                        <a:rPr kumimoji="1" lang="ja-JP" altLang="en-US" sz="1400" dirty="0"/>
                        <a:t>事前登録費 </a:t>
                      </a:r>
                      <a:r>
                        <a:rPr kumimoji="1" lang="en-US" altLang="ja-JP" sz="1400" dirty="0"/>
                        <a:t>】</a:t>
                      </a:r>
                      <a:r>
                        <a:rPr kumimoji="1" lang="ja-JP" altLang="en-US" sz="1400" dirty="0"/>
                        <a:t>　協賛</a:t>
                      </a:r>
                      <a:r>
                        <a:rPr kumimoji="1" lang="ja-JP" altLang="en-US" sz="1800" dirty="0"/>
                        <a:t>・</a:t>
                      </a:r>
                      <a:r>
                        <a:rPr kumimoji="1" lang="ja-JP" altLang="en-US" sz="1400" dirty="0"/>
                        <a:t>協力団体会員：</a:t>
                      </a:r>
                      <a:r>
                        <a:rPr kumimoji="1" lang="en-US" altLang="ja-JP" sz="1400" dirty="0"/>
                        <a:t>6,600</a:t>
                      </a:r>
                      <a:r>
                        <a:rPr kumimoji="1" lang="ja-JP" altLang="en-US" sz="1400" dirty="0"/>
                        <a:t>円　　非会員：</a:t>
                      </a:r>
                      <a:r>
                        <a:rPr kumimoji="1" lang="en-US" altLang="ja-JP" sz="1400" dirty="0"/>
                        <a:t>13,200</a:t>
                      </a:r>
                      <a:r>
                        <a:rPr kumimoji="1" lang="ja-JP" altLang="en-US" sz="1400" dirty="0"/>
                        <a:t>円　　自治体職員：</a:t>
                      </a:r>
                      <a:r>
                        <a:rPr kumimoji="1" lang="en-US" altLang="ja-JP" sz="1400" dirty="0"/>
                        <a:t>4,400</a:t>
                      </a:r>
                      <a:r>
                        <a:rPr kumimoji="1" lang="ja-JP" altLang="en-US" sz="1400" dirty="0"/>
                        <a:t>円　　学生：</a:t>
                      </a:r>
                      <a:r>
                        <a:rPr kumimoji="1" lang="en-US" altLang="ja-JP" sz="1400" dirty="0"/>
                        <a:t>2,200</a:t>
                      </a:r>
                      <a:r>
                        <a:rPr kumimoji="1" lang="ja-JP" altLang="en-US" sz="1400" dirty="0"/>
                        <a:t>円</a:t>
                      </a:r>
                      <a:r>
                        <a:rPr kumimoji="1" lang="en-US" altLang="ja-JP" sz="1200" dirty="0"/>
                        <a:t>(</a:t>
                      </a:r>
                      <a:r>
                        <a:rPr kumimoji="1" lang="ja-JP" altLang="en-US" sz="1200" dirty="0"/>
                        <a:t>消費税込</a:t>
                      </a:r>
                      <a:r>
                        <a:rPr kumimoji="1" lang="en-US" altLang="ja-JP" sz="1200" dirty="0"/>
                        <a:t>)</a:t>
                      </a:r>
                      <a:r>
                        <a:rPr kumimoji="1" lang="ja-JP" altLang="en-US" sz="1200" dirty="0"/>
                        <a:t>　　　　</a:t>
                      </a:r>
                      <a:r>
                        <a:rPr kumimoji="1" lang="en-US" altLang="ja-JP" sz="1100" dirty="0"/>
                        <a:t>※</a:t>
                      </a:r>
                      <a:r>
                        <a:rPr kumimoji="1" lang="ja-JP" altLang="en-US" sz="1100" dirty="0"/>
                        <a:t>協賛・協力団体については下記にてご確認下さい。</a:t>
                      </a:r>
                      <a:endParaRPr kumimoji="1" lang="en-US" altLang="ja-JP" sz="1200" dirty="0"/>
                    </a:p>
                    <a:p>
                      <a:pPr marL="0" indent="180975" algn="l"/>
                      <a:r>
                        <a:rPr kumimoji="1" lang="en-US" altLang="ja-JP" sz="1600" dirty="0"/>
                        <a:t>【</a:t>
                      </a:r>
                      <a:r>
                        <a:rPr kumimoji="1" lang="ja-JP" altLang="en-US" sz="1600" dirty="0"/>
                        <a:t>お振り込み先</a:t>
                      </a:r>
                      <a:r>
                        <a:rPr kumimoji="1" lang="en-US" altLang="ja-JP" sz="1600" dirty="0"/>
                        <a:t>】</a:t>
                      </a:r>
                    </a:p>
                    <a:p>
                      <a:pPr marL="0" indent="180975" algn="l"/>
                      <a:r>
                        <a:rPr kumimoji="1" lang="ja-JP" altLang="en-US" sz="1600" dirty="0"/>
                        <a:t>　りそな銀行　芝支店（普）</a:t>
                      </a:r>
                      <a:r>
                        <a:rPr kumimoji="1" lang="en-US" altLang="ja-JP" sz="1600" dirty="0"/>
                        <a:t>1490768</a:t>
                      </a:r>
                      <a:r>
                        <a:rPr kumimoji="1" lang="ja-JP" altLang="en-US" sz="1600" dirty="0"/>
                        <a:t>　ｶ）ﾊｲｷﾌﾞﾂｺｳｶﾞｸｹﾝｷｭｳｼｮ　</a:t>
                      </a:r>
                      <a:r>
                        <a:rPr kumimoji="1" lang="ja-JP" altLang="en-US" sz="1000" dirty="0"/>
                        <a:t>振込手数料は参加者各自でご負担願います。</a:t>
                      </a:r>
                      <a:endParaRPr lang="en-US" altLang="ja-JP" sz="1400" dirty="0"/>
                    </a:p>
                    <a:p>
                      <a:pPr algn="l"/>
                      <a:r>
                        <a:rPr lang="ja-JP" altLang="en-US" sz="1400" dirty="0"/>
                        <a:t>　　　</a:t>
                      </a:r>
                      <a:r>
                        <a:rPr lang="en-US" altLang="ja-JP" sz="1400" dirty="0"/>
                        <a:t>※</a:t>
                      </a:r>
                      <a:r>
                        <a:rPr lang="ja-JP" altLang="en-US" sz="1400" dirty="0"/>
                        <a:t>お振込いただく際、</a:t>
                      </a:r>
                      <a:r>
                        <a:rPr lang="ja-JP" altLang="en-US" sz="1400" dirty="0">
                          <a:solidFill>
                            <a:srgbClr val="FF0000"/>
                          </a:solidFill>
                        </a:rPr>
                        <a:t>振込人名義は</a:t>
                      </a:r>
                      <a:r>
                        <a:rPr lang="ja-JP" altLang="en-US" sz="1600" dirty="0">
                          <a:solidFill>
                            <a:srgbClr val="FF0000"/>
                          </a:solidFill>
                        </a:rPr>
                        <a:t>「</a:t>
                      </a:r>
                      <a:r>
                        <a:rPr lang="ja-JP" altLang="en-US" sz="1400" b="1" dirty="0">
                          <a:solidFill>
                            <a:srgbClr val="FF0000"/>
                          </a:solidFill>
                        </a:rPr>
                        <a:t>受付番号＋申込者氏名</a:t>
                      </a:r>
                      <a:r>
                        <a:rPr lang="ja-JP" altLang="en-US" sz="1600" dirty="0">
                          <a:solidFill>
                            <a:srgbClr val="FF0000"/>
                          </a:solidFill>
                        </a:rPr>
                        <a:t>」</a:t>
                      </a:r>
                      <a:r>
                        <a:rPr lang="ja-JP" altLang="en-US" sz="1400" dirty="0"/>
                        <a:t>としてください。</a:t>
                      </a:r>
                      <a:r>
                        <a:rPr kumimoji="1" lang="ja-JP" altLang="en-US" sz="1400" dirty="0"/>
                        <a:t>　　　</a:t>
                      </a:r>
                      <a:endParaRPr kumimoji="1" lang="en-US" altLang="ja-JP" sz="1400" dirty="0"/>
                    </a:p>
                    <a:p>
                      <a:pPr algn="l"/>
                      <a:r>
                        <a:rPr kumimoji="1" lang="ja-JP" altLang="en-US" sz="1400" dirty="0"/>
                        <a:t>　　　</a:t>
                      </a:r>
                      <a:r>
                        <a:rPr kumimoji="1" lang="en-US" altLang="ja-JP" sz="1400" dirty="0"/>
                        <a:t>※</a:t>
                      </a:r>
                      <a:r>
                        <a:rPr kumimoji="1" lang="ja-JP" altLang="en-US" sz="1400" dirty="0"/>
                        <a:t>参加費は振込（</a:t>
                      </a:r>
                      <a:r>
                        <a:rPr kumimoji="1" lang="en-US" altLang="ja-JP" sz="1400" dirty="0">
                          <a:solidFill>
                            <a:srgbClr val="FF0000"/>
                          </a:solidFill>
                          <a:latin typeface="+mj-ea"/>
                          <a:ea typeface="+mj-ea"/>
                        </a:rPr>
                        <a:t>11</a:t>
                      </a:r>
                      <a:r>
                        <a:rPr kumimoji="1" lang="ja-JP" altLang="en-US" sz="1400" b="1" dirty="0">
                          <a:solidFill>
                            <a:srgbClr val="FF0000"/>
                          </a:solidFill>
                          <a:latin typeface="+mj-ea"/>
                          <a:ea typeface="+mj-ea"/>
                        </a:rPr>
                        <a:t>月</a:t>
                      </a:r>
                      <a:r>
                        <a:rPr kumimoji="1" lang="en-US" altLang="ja-JP" sz="1400" b="0" dirty="0">
                          <a:solidFill>
                            <a:srgbClr val="FF0000"/>
                          </a:solidFill>
                          <a:latin typeface="+mj-ea"/>
                          <a:ea typeface="+mj-ea"/>
                        </a:rPr>
                        <a:t>27</a:t>
                      </a:r>
                      <a:r>
                        <a:rPr kumimoji="1" lang="ja-JP" altLang="en-US" sz="1400" b="1">
                          <a:solidFill>
                            <a:srgbClr val="FF0000"/>
                          </a:solidFill>
                          <a:latin typeface="+mj-ea"/>
                          <a:ea typeface="+mj-ea"/>
                        </a:rPr>
                        <a:t>日</a:t>
                      </a:r>
                      <a:r>
                        <a:rPr kumimoji="1" lang="ja-JP" altLang="en-US" sz="1400" b="1">
                          <a:solidFill>
                            <a:srgbClr val="FF0000"/>
                          </a:solidFill>
                        </a:rPr>
                        <a:t>（木）</a:t>
                      </a:r>
                      <a:r>
                        <a:rPr kumimoji="1" lang="ja-JP" altLang="en-US" sz="1400" b="1" dirty="0">
                          <a:solidFill>
                            <a:srgbClr val="FF0000"/>
                          </a:solidFill>
                        </a:rPr>
                        <a:t>まで</a:t>
                      </a:r>
                      <a:r>
                        <a:rPr kumimoji="1" lang="ja-JP" altLang="en-US" sz="1400" dirty="0"/>
                        <a:t>にお手続きをお済ませください）にてお願いいたします。</a:t>
                      </a:r>
                      <a:endParaRPr kumimoji="1" lang="en-US" altLang="ja-JP" sz="1400" dirty="0"/>
                    </a:p>
                    <a:p>
                      <a:pPr algn="l"/>
                      <a:r>
                        <a:rPr kumimoji="1" lang="ja-JP" altLang="en-US" sz="1400" b="0" dirty="0">
                          <a:solidFill>
                            <a:schemeClr val="tx1"/>
                          </a:solidFill>
                        </a:rPr>
                        <a:t>　　　</a:t>
                      </a:r>
                      <a:r>
                        <a:rPr kumimoji="1" lang="en-US" altLang="ja-JP" sz="1400" b="0" dirty="0">
                          <a:solidFill>
                            <a:schemeClr val="tx1"/>
                          </a:solidFill>
                        </a:rPr>
                        <a:t>※</a:t>
                      </a:r>
                      <a:r>
                        <a:rPr kumimoji="1" lang="ja-JP" altLang="en-US" sz="1400" b="1" dirty="0">
                          <a:solidFill>
                            <a:schemeClr val="tx1"/>
                          </a:solidFill>
                        </a:rPr>
                        <a:t>個人名ではなく会社名振込になる場合は、振込業務担当者名・部署名、連絡先を必ずご記入下さい。</a:t>
                      </a:r>
                      <a:endParaRPr kumimoji="1" lang="en-US" altLang="ja-JP" sz="1400" b="1" dirty="0">
                        <a:solidFill>
                          <a:schemeClr val="tx1"/>
                        </a:solidFill>
                      </a:endParaRPr>
                    </a:p>
                    <a:p>
                      <a:pPr algn="l"/>
                      <a:r>
                        <a:rPr kumimoji="1" lang="ja-JP" altLang="en-US" sz="1400" b="0" dirty="0">
                          <a:solidFill>
                            <a:schemeClr val="tx1"/>
                          </a:solidFill>
                        </a:rPr>
                        <a:t>　　　</a:t>
                      </a:r>
                      <a:r>
                        <a:rPr lang="en-US" altLang="ja-JP" sz="1400" b="0" i="0" u="none" strike="noStrike" baseline="0" dirty="0">
                          <a:latin typeface="MS-Gothic"/>
                        </a:rPr>
                        <a:t>※</a:t>
                      </a:r>
                      <a:r>
                        <a:rPr lang="ja-JP" altLang="en-US" sz="1400" b="0" i="0" u="none" strike="noStrike" baseline="0" dirty="0">
                          <a:latin typeface="MS-PGothic"/>
                        </a:rPr>
                        <a:t>事前登録費振込後のキャンセル、事前登録費の返還はお受けできません。</a:t>
                      </a:r>
                      <a:endParaRPr lang="en-US" altLang="ja-JP" sz="1400" b="0" i="0" u="none" strike="noStrike" baseline="0" dirty="0">
                        <a:latin typeface="MS-PGothic"/>
                      </a:endParaRPr>
                    </a:p>
                    <a:p>
                      <a:pPr algn="l"/>
                      <a:r>
                        <a:rPr kumimoji="1" lang="ja-JP" altLang="en-US" sz="1400" b="0" i="0" u="none" strike="noStrike" baseline="0" dirty="0">
                          <a:solidFill>
                            <a:schemeClr val="tx1"/>
                          </a:solidFill>
                          <a:latin typeface="MS-PGothic"/>
                        </a:rPr>
                        <a:t>　　　</a:t>
                      </a:r>
                      <a:r>
                        <a:rPr lang="en-US" altLang="ja-JP" sz="1400" b="0" i="0" u="none" strike="noStrike" baseline="0" dirty="0">
                          <a:latin typeface="MS-Gothic"/>
                        </a:rPr>
                        <a:t>※</a:t>
                      </a:r>
                      <a:r>
                        <a:rPr lang="ja-JP" altLang="en-US" sz="1400" b="0" i="0" u="none" strike="noStrike" baseline="0" dirty="0">
                          <a:latin typeface="MS-PGothic"/>
                        </a:rPr>
                        <a:t>ご視聴にならなかった場合も、事前登録費の返還は致しませんので、ご了承下さい。</a:t>
                      </a:r>
                      <a:endParaRPr kumimoji="1" lang="en-US" altLang="ja-JP" sz="1400" b="0" dirty="0">
                        <a:solidFill>
                          <a:schemeClr val="tx1"/>
                        </a:solidFill>
                      </a:endParaRPr>
                    </a:p>
                  </a:txBody>
                  <a:tcPr marL="103696" marR="103696" marT="54547" marB="54547" anchor="ct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9"/>
                  </a:ext>
                </a:extLst>
              </a:tr>
              <a:tr h="304970">
                <a:tc gridSpan="3">
                  <a:txBody>
                    <a:bodyPr/>
                    <a:lstStyle/>
                    <a:p>
                      <a:pPr algn="ctr"/>
                      <a:r>
                        <a:rPr kumimoji="1" lang="ja-JP" altLang="en-US" sz="1100" dirty="0"/>
                        <a:t>　振込業務担当者名・部署名</a:t>
                      </a:r>
                    </a:p>
                  </a:txBody>
                  <a:tcPr marL="103696" marR="103696" marT="54547" marB="54547" anchor="ctr"/>
                </a:tc>
                <a:tc hMerge="1">
                  <a:txBody>
                    <a:bodyPr/>
                    <a:lstStyle/>
                    <a:p>
                      <a:endParaRPr kumimoji="1" lang="ja-JP" altLang="en-US"/>
                    </a:p>
                  </a:txBody>
                  <a:tcPr/>
                </a:tc>
                <a:tc hMerge="1">
                  <a:txBody>
                    <a:bodyPr/>
                    <a:lstStyle/>
                    <a:p>
                      <a:endParaRPr kumimoji="1" lang="ja-JP" altLang="en-US"/>
                    </a:p>
                  </a:txBody>
                  <a:tcPr/>
                </a:tc>
                <a:tc gridSpan="3">
                  <a:txBody>
                    <a:bodyPr/>
                    <a:lstStyle/>
                    <a:p>
                      <a:pPr algn="ctr"/>
                      <a:r>
                        <a:rPr kumimoji="1" lang="ja-JP" altLang="en-US" sz="1100" dirty="0"/>
                        <a:t>　連絡先</a:t>
                      </a:r>
                    </a:p>
                  </a:txBody>
                  <a:tcPr marL="103696" marR="103696" marT="54547" marB="54547"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0"/>
                  </a:ext>
                </a:extLst>
              </a:tr>
              <a:tr h="381621">
                <a:tc gridSpan="3">
                  <a:txBody>
                    <a:bodyPr/>
                    <a:lstStyle/>
                    <a:p>
                      <a:pPr algn="ctr"/>
                      <a:endParaRPr kumimoji="1" lang="ja-JP" altLang="en-US" sz="1300" baseline="0" dirty="0"/>
                    </a:p>
                  </a:txBody>
                  <a:tcPr marL="103696" marR="103696" marT="54547" marB="54547"/>
                </a:tc>
                <a:tc hMerge="1">
                  <a:txBody>
                    <a:bodyPr/>
                    <a:lstStyle/>
                    <a:p>
                      <a:endParaRPr kumimoji="1" lang="ja-JP" altLang="en-US" dirty="0"/>
                    </a:p>
                  </a:txBody>
                  <a:tcPr/>
                </a:tc>
                <a:tc hMerge="1">
                  <a:txBody>
                    <a:bodyPr/>
                    <a:lstStyle/>
                    <a:p>
                      <a:endParaRPr kumimoji="1" lang="ja-JP" altLang="en-US"/>
                    </a:p>
                  </a:txBody>
                  <a:tcPr/>
                </a:tc>
                <a:tc gridSpan="3">
                  <a:txBody>
                    <a:bodyPr/>
                    <a:lstStyle/>
                    <a:p>
                      <a:pPr algn="ctr"/>
                      <a:endParaRPr kumimoji="1" lang="ja-JP" altLang="en-US" sz="1300" baseline="0" dirty="0"/>
                    </a:p>
                  </a:txBody>
                  <a:tcPr marL="103696" marR="103696" marT="54547" marB="54547"/>
                </a:tc>
                <a:tc hMerge="1">
                  <a:txBody>
                    <a:bodyPr/>
                    <a:lstStyle/>
                    <a:p>
                      <a:endParaRPr kumimoji="1" lang="ja-JP" altLang="en-US" dirty="0"/>
                    </a:p>
                  </a:txBody>
                  <a:tcPr/>
                </a:tc>
                <a:tc hMerge="1">
                  <a:txBody>
                    <a:bodyPr/>
                    <a:lstStyle/>
                    <a:p>
                      <a:endParaRPr kumimoji="1" lang="ja-JP" altLang="en-US"/>
                    </a:p>
                  </a:txBody>
                  <a:tcPr/>
                </a:tc>
                <a:extLst>
                  <a:ext uri="{0D108BD9-81ED-4DB2-BD59-A6C34878D82A}">
                    <a16:rowId xmlns:a16="http://schemas.microsoft.com/office/drawing/2014/main" val="10011"/>
                  </a:ext>
                </a:extLst>
              </a:tr>
            </a:tbl>
          </a:graphicData>
        </a:graphic>
      </p:graphicFrame>
      <p:grpSp>
        <p:nvGrpSpPr>
          <p:cNvPr id="4154" name="グループ化 7"/>
          <p:cNvGrpSpPr>
            <a:grpSpLocks/>
          </p:cNvGrpSpPr>
          <p:nvPr/>
        </p:nvGrpSpPr>
        <p:grpSpPr bwMode="auto">
          <a:xfrm>
            <a:off x="458173" y="2322066"/>
            <a:ext cx="9514850" cy="335855"/>
            <a:chOff x="-243408" y="827584"/>
            <a:chExt cx="6858000" cy="360040"/>
          </a:xfrm>
        </p:grpSpPr>
        <p:sp>
          <p:nvSpPr>
            <p:cNvPr id="9" name="正方形/長方形 8"/>
            <p:cNvSpPr/>
            <p:nvPr/>
          </p:nvSpPr>
          <p:spPr>
            <a:xfrm>
              <a:off x="-243408" y="827584"/>
              <a:ext cx="6858000" cy="36004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900" b="1" i="0" u="none" strike="noStrike" kern="1200" cap="none" spc="0" normalizeH="0" baseline="0" noProof="0" dirty="0">
                <a:ln>
                  <a:noFill/>
                </a:ln>
                <a:solidFill>
                  <a:prstClr val="white"/>
                </a:solidFill>
                <a:effectLst/>
                <a:uLnTx/>
                <a:uFillTx/>
                <a:latin typeface="Arial"/>
                <a:ea typeface="ＭＳ Ｐゴシック"/>
                <a:cs typeface="+mn-cs"/>
              </a:endParaRPr>
            </a:p>
          </p:txBody>
        </p:sp>
        <p:sp>
          <p:nvSpPr>
            <p:cNvPr id="10" name="Text Box 2"/>
            <p:cNvSpPr txBox="1">
              <a:spLocks noChangeArrowheads="1"/>
            </p:cNvSpPr>
            <p:nvPr/>
          </p:nvSpPr>
          <p:spPr bwMode="auto">
            <a:xfrm>
              <a:off x="-243408" y="827584"/>
              <a:ext cx="6858000" cy="360040"/>
            </a:xfrm>
            <a:prstGeom prst="rect">
              <a:avLst/>
            </a:prstGeom>
            <a:noFill/>
            <a:ln w="9525">
              <a:noFill/>
              <a:miter lim="800000"/>
              <a:headEnd/>
              <a:tailEnd/>
            </a:ln>
          </p:spPr>
          <p:txBody>
            <a:bodyPr lIns="74295" tIns="8890" rIns="74295" bIns="8890"/>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900" b="1" i="0" u="none" strike="noStrike" kern="1200" cap="none" spc="0" normalizeH="0" baseline="0" noProof="0" dirty="0">
                  <a:ln>
                    <a:noFill/>
                  </a:ln>
                  <a:solidFill>
                    <a:prstClr val="white"/>
                  </a:solidFill>
                  <a:effectLst/>
                  <a:uLnTx/>
                  <a:uFillTx/>
                  <a:latin typeface="ＭＳ Ｐゴシック"/>
                  <a:ea typeface="ＭＳ Ｐゴシック" pitchFamily="50" charset="-128"/>
                  <a:cs typeface="ＭＳ Ｐゴシック" pitchFamily="50" charset="-128"/>
                </a:rPr>
                <a:t>事前登録申込用紙</a:t>
              </a:r>
            </a:p>
          </p:txBody>
        </p:sp>
      </p:grpSp>
      <p:sp>
        <p:nvSpPr>
          <p:cNvPr id="3" name="正方形/長方形 2"/>
          <p:cNvSpPr/>
          <p:nvPr/>
        </p:nvSpPr>
        <p:spPr>
          <a:xfrm>
            <a:off x="654538" y="12794957"/>
            <a:ext cx="9001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お知らせいただいた個人情報は、ご本人の承諾を得ない限り、本シンポジウムの運営（本シンポジウムに関するご連絡やお問合せに対する情報提供を含む）、及び今後のシンポジウム、セミナーなどのご案内のために必要な範囲以外では利用いたしません。</a:t>
            </a:r>
          </a:p>
        </p:txBody>
      </p:sp>
      <p:sp>
        <p:nvSpPr>
          <p:cNvPr id="21" name="正方形/長方形 20">
            <a:extLst>
              <a:ext uri="{FF2B5EF4-FFF2-40B4-BE49-F238E27FC236}">
                <a16:creationId xmlns:a16="http://schemas.microsoft.com/office/drawing/2014/main" id="{5CC2BEB3-52CC-4331-973C-034C8DDEFBB8}"/>
              </a:ext>
            </a:extLst>
          </p:cNvPr>
          <p:cNvSpPr/>
          <p:nvPr/>
        </p:nvSpPr>
        <p:spPr>
          <a:xfrm>
            <a:off x="5932546" y="1210554"/>
            <a:ext cx="4030456" cy="1261884"/>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b="1" dirty="0">
                <a:solidFill>
                  <a:prstClr val="black"/>
                </a:solidFill>
                <a:latin typeface="Arial"/>
                <a:ea typeface="ＭＳ Ｐゴシック"/>
              </a:rPr>
              <a:t>弊社</a:t>
            </a:r>
            <a:r>
              <a:rPr lang="en-US" altLang="ja-JP" sz="1600" b="1" dirty="0">
                <a:solidFill>
                  <a:prstClr val="black"/>
                </a:solidFill>
                <a:latin typeface="Arial"/>
                <a:ea typeface="ＭＳ Ｐゴシック"/>
              </a:rPr>
              <a:t>HP</a:t>
            </a:r>
            <a:r>
              <a:rPr lang="ja-JP" altLang="en-US" sz="1600" b="1" dirty="0">
                <a:solidFill>
                  <a:prstClr val="black"/>
                </a:solidFill>
                <a:latin typeface="Arial"/>
                <a:ea typeface="ＭＳ Ｐゴシック"/>
              </a:rPr>
              <a:t>上、もしくは、メール添付のご案内を</a:t>
            </a:r>
            <a:endParaRPr lang="en-US" altLang="ja-JP" sz="1600" b="1" dirty="0">
              <a:solidFill>
                <a:prstClr val="black"/>
              </a:solidFill>
              <a:latin typeface="Arial"/>
              <a:ea typeface="ＭＳ Ｐゴシック"/>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b="1" dirty="0">
                <a:solidFill>
                  <a:prstClr val="black"/>
                </a:solidFill>
                <a:latin typeface="Arial"/>
                <a:ea typeface="ＭＳ Ｐゴシック"/>
              </a:rPr>
              <a:t>ご覧いただき、申込用紙にご記入の上、</a:t>
            </a:r>
            <a:endParaRPr lang="en-US" altLang="ja-JP" sz="1600" b="1" dirty="0">
              <a:solidFill>
                <a:prstClr val="black"/>
              </a:solidFill>
              <a:latin typeface="Arial"/>
              <a:ea typeface="ＭＳ Ｐゴシック"/>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Arial"/>
                <a:ea typeface="ＭＳ Ｐゴシック"/>
                <a:cs typeface="+mn-cs"/>
              </a:rPr>
              <a:t>メール添付にてご返送ください。　　</a:t>
            </a:r>
            <a:r>
              <a:rPr kumimoji="1" lang="en-US" altLang="ja-JP" sz="1600" b="1" i="0" u="none" strike="noStrike" kern="1200" cap="none" spc="0" normalizeH="0" baseline="0" noProof="0" dirty="0">
                <a:ln>
                  <a:noFill/>
                </a:ln>
                <a:solidFill>
                  <a:prstClr val="black"/>
                </a:solidFill>
                <a:effectLst/>
                <a:uLnTx/>
                <a:uFillTx/>
                <a:latin typeface="Arial"/>
                <a:ea typeface="ＭＳ Ｐゴシック"/>
                <a:cs typeface="+mn-cs"/>
                <a:hlinkClick r:id="rId3"/>
              </a:rPr>
              <a:t>info@riswme.co.jp</a:t>
            </a:r>
            <a:endParaRPr kumimoji="1" lang="en-US" altLang="ja-JP" sz="1600" b="1" i="0" u="none" strike="noStrike" kern="1200" cap="none" spc="0" normalizeH="0" baseline="0" noProof="0" dirty="0">
              <a:ln>
                <a:noFill/>
              </a:ln>
              <a:solidFill>
                <a:prstClr val="black"/>
              </a:solidFill>
              <a:effectLst/>
              <a:uLnTx/>
              <a:uFillTx/>
              <a:latin typeface="Arial"/>
              <a:ea typeface="ＭＳ Ｐゴシック"/>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1" i="0" u="sng" strike="noStrike" kern="1200" cap="none" spc="0" normalizeH="0" baseline="0" noProof="0" dirty="0">
              <a:ln>
                <a:noFill/>
              </a:ln>
              <a:solidFill>
                <a:prstClr val="black"/>
              </a:solidFill>
              <a:effectLst/>
              <a:uLnTx/>
              <a:uFillTx/>
              <a:latin typeface="Arial"/>
              <a:ea typeface="ＭＳ Ｐゴシック"/>
              <a:cs typeface="+mn-cs"/>
            </a:endParaRPr>
          </a:p>
        </p:txBody>
      </p:sp>
      <p:sp>
        <p:nvSpPr>
          <p:cNvPr id="5" name="正方形/長方形 4">
            <a:extLst>
              <a:ext uri="{FF2B5EF4-FFF2-40B4-BE49-F238E27FC236}">
                <a16:creationId xmlns:a16="http://schemas.microsoft.com/office/drawing/2014/main" id="{5C41793F-D1E0-4EAF-943F-1E1917D646C5}"/>
              </a:ext>
            </a:extLst>
          </p:cNvPr>
          <p:cNvSpPr/>
          <p:nvPr/>
        </p:nvSpPr>
        <p:spPr>
          <a:xfrm>
            <a:off x="543750" y="11482759"/>
            <a:ext cx="9793088" cy="1031051"/>
          </a:xfrm>
          <a:prstGeom prst="rect">
            <a:avLst/>
          </a:prstGeom>
        </p:spPr>
        <p:txBody>
          <a:bodyPr wrap="square">
            <a:spAutoFit/>
          </a:bodyPr>
          <a:lstStyle/>
          <a:p>
            <a:pPr marL="803275" marR="0" lvl="0" indent="-803275"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協賛</a:t>
            </a:r>
            <a:r>
              <a:rPr kumimoji="1" lang="ja-JP" altLang="en-US" sz="1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団体</a:t>
            </a:r>
            <a:r>
              <a:rPr kumimoji="1" lang="ja-JP" altLang="en-US" sz="11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公財</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廃棄物・</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3R</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研究財団</a:t>
            </a:r>
            <a:r>
              <a:rPr lang="ja-JP" altLang="en-US" sz="1100" dirty="0">
                <a:solidFill>
                  <a:prstClr val="black"/>
                </a:solidFill>
                <a:sym typeface="Wingdings" pitchFamily="2" charset="2"/>
              </a:rPr>
              <a:t>　</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公財</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産業廃棄物処理事業振興財団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環境衛生施設維持管理業協会　</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一財</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日本環境衛生センター　</a:t>
            </a:r>
            <a:endPar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endParaRPr>
          </a:p>
          <a:p>
            <a:pPr marL="803275" marR="0" lvl="0" indent="-803275"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日本環境衛生施設工業会　</a:t>
            </a:r>
            <a:r>
              <a:rPr kumimoji="1" lang="en-US" altLang="ja-JP" sz="1100" i="0" u="none" strike="noStrike" kern="1200" cap="none" spc="0" normalizeH="0" baseline="0" noProof="0">
                <a:ln>
                  <a:noFill/>
                </a:ln>
                <a:solidFill>
                  <a:prstClr val="black"/>
                </a:solidFill>
                <a:effectLst/>
                <a:uLnTx/>
                <a:uFillTx/>
                <a:latin typeface="Arial" charset="0"/>
                <a:ea typeface="ＭＳ Ｐゴシック" pitchFamily="50" charset="-128"/>
                <a:cs typeface="+mn-cs"/>
                <a:sym typeface="Wingdings" pitchFamily="2" charset="2"/>
              </a:rPr>
              <a:t> </a:t>
            </a:r>
            <a:r>
              <a:rPr kumimoji="1" lang="en-US" altLang="ja-JP" sz="1100" b="0" i="0" u="none" strike="noStrike" kern="1200" cap="none" spc="0" normalizeH="0" baseline="0" noProof="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公財</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日本産業廃棄物処理振興センター</a:t>
            </a:r>
            <a:r>
              <a:rPr lang="ja-JP" altLang="en-US" sz="1100" dirty="0">
                <a:solidFill>
                  <a:prstClr val="black"/>
                </a:solidFill>
                <a:sym typeface="Wingdings" pitchFamily="2" charset="2"/>
              </a:rPr>
              <a:t>　</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プラスチック循環利用協会　　　　　</a:t>
            </a:r>
            <a:endPar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endParaRPr>
          </a:p>
          <a:p>
            <a:pPr marL="803275" indent="-803275">
              <a:defRPr/>
            </a:pPr>
            <a:r>
              <a:rPr kumimoji="1" lang="ja-JP" altLang="en-US" sz="1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協力団体</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公社</a:t>
            </a:r>
            <a:r>
              <a:rPr kumimoji="1" lang="en-US" altLang="ja-JP"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b="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全国産業資源循環連合会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廃棄物資源循環学会</a:t>
            </a:r>
            <a:r>
              <a:rPr lang="ja-JP" altLang="en-US" sz="1100" dirty="0">
                <a:solidFill>
                  <a:prstClr val="black"/>
                </a:solidFill>
                <a:sym typeface="Wingdings" pitchFamily="2" charset="2"/>
              </a:rPr>
              <a:t>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公社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全国都市清掃会議</a:t>
            </a:r>
            <a:r>
              <a:rPr lang="ja-JP" altLang="en-US" sz="1100" dirty="0">
                <a:solidFill>
                  <a:prstClr val="black"/>
                </a:solidFill>
                <a:sym typeface="Wingdings" pitchFamily="2" charset="2"/>
              </a:rPr>
              <a:t>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日本産業機械工業会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持続可能社会推進コンサルタント協会　</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 (</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一社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廃棄物処理施設技術管理協会　ごみ焼却余熱有効利用促進市町村等連絡協議会　　　　　　　　　有害・医療廃棄物研究会</a:t>
            </a:r>
            <a:r>
              <a:rPr lang="ja-JP" altLang="en-US" sz="1100" dirty="0">
                <a:solidFill>
                  <a:prstClr val="black"/>
                </a:solidFill>
                <a:sym typeface="Wingdings" pitchFamily="2" charset="2"/>
              </a:rPr>
              <a:t>　</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産業廃棄物処理業経営塾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OB</a:t>
            </a:r>
            <a:r>
              <a:rPr lang="ja-JP" altLang="en-US" sz="1100" dirty="0">
                <a:solidFill>
                  <a:prstClr val="black"/>
                </a:solidFill>
                <a:sym typeface="Wingdings" pitchFamily="2" charset="2"/>
              </a:rPr>
              <a:t>会　</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フォーラム環境塾・</a:t>
            </a:r>
            <a:r>
              <a:rPr kumimoji="1" lang="en-US" altLang="ja-JP"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NPO</a:t>
            </a:r>
            <a:r>
              <a:rPr kumimoji="1" lang="ja-JP" altLang="en-US" sz="1100" i="0" u="none" strike="noStrike" kern="1200" cap="none" spc="0" normalizeH="0" baseline="0" noProof="0" dirty="0">
                <a:ln>
                  <a:noFill/>
                </a:ln>
                <a:solidFill>
                  <a:prstClr val="black"/>
                </a:solidFill>
                <a:effectLst/>
                <a:uLnTx/>
                <a:uFillTx/>
                <a:latin typeface="Arial" charset="0"/>
                <a:ea typeface="ＭＳ Ｐゴシック" pitchFamily="50" charset="-128"/>
                <a:cs typeface="+mn-cs"/>
                <a:sym typeface="Wingdings" pitchFamily="2" charset="2"/>
              </a:rPr>
              <a:t>法人都市環境フォーラム　</a:t>
            </a:r>
          </a:p>
        </p:txBody>
      </p:sp>
      <p:sp>
        <p:nvSpPr>
          <p:cNvPr id="2" name="テキスト ボックス 1">
            <a:extLst>
              <a:ext uri="{FF2B5EF4-FFF2-40B4-BE49-F238E27FC236}">
                <a16:creationId xmlns:a16="http://schemas.microsoft.com/office/drawing/2014/main" id="{88ECF642-8636-478B-9A83-EFB6968B41B4}"/>
              </a:ext>
            </a:extLst>
          </p:cNvPr>
          <p:cNvSpPr txBox="1"/>
          <p:nvPr/>
        </p:nvSpPr>
        <p:spPr>
          <a:xfrm>
            <a:off x="467966" y="336011"/>
            <a:ext cx="9793088" cy="892552"/>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廃工研主催第</a:t>
            </a:r>
            <a:r>
              <a:rPr kumimoji="1" lang="en-US" altLang="ja-JP"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32</a:t>
            </a:r>
            <a:r>
              <a:rPr kumimoji="1" lang="ja-JP" altLang="en-US"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回</a:t>
            </a:r>
            <a:endParaRPr kumimoji="1" lang="en-US" altLang="ja-JP"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2025</a:t>
            </a:r>
            <a:r>
              <a:rPr kumimoji="1" lang="ja-JP" altLang="en-US"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年秋シンポジウム</a:t>
            </a:r>
            <a:r>
              <a:rPr kumimoji="1" lang="ja-JP" altLang="en-US" sz="28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事前登録申込用紙</a:t>
            </a:r>
            <a:endParaRPr kumimoji="1" lang="ja-JP" altLang="en-US" sz="2400" b="1" i="0" u="none" strike="noStrike" kern="1200" cap="none" spc="0" normalizeH="0" baseline="0" noProof="0" dirty="0">
              <a:ln>
                <a:noFill/>
              </a:ln>
              <a:solidFill>
                <a:prstClr val="black"/>
              </a:solidFill>
              <a:effectLst/>
              <a:uLnTx/>
              <a:uFillTx/>
              <a:latin typeface="Arial" charset="0"/>
              <a:ea typeface="ＭＳ Ｐゴシック" pitchFamily="50" charset="-128"/>
              <a:cs typeface="+mn-cs"/>
            </a:endParaRPr>
          </a:p>
        </p:txBody>
      </p:sp>
      <p:sp>
        <p:nvSpPr>
          <p:cNvPr id="8" name="テキスト ボックス 7">
            <a:extLst>
              <a:ext uri="{FF2B5EF4-FFF2-40B4-BE49-F238E27FC236}">
                <a16:creationId xmlns:a16="http://schemas.microsoft.com/office/drawing/2014/main" id="{5477DD77-FA21-48F4-A8AA-4A3488D16B03}"/>
              </a:ext>
            </a:extLst>
          </p:cNvPr>
          <p:cNvSpPr txBox="1"/>
          <p:nvPr/>
        </p:nvSpPr>
        <p:spPr>
          <a:xfrm>
            <a:off x="458172" y="1180258"/>
            <a:ext cx="5176322" cy="707886"/>
          </a:xfrm>
          <a:prstGeom prst="rect">
            <a:avLst/>
          </a:prstGeom>
          <a:noFill/>
          <a:ln w="38100">
            <a:solidFill>
              <a:srgbClr val="FF0000"/>
            </a:solidFill>
          </a:ln>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FF0000"/>
                </a:solidFill>
                <a:effectLst/>
                <a:uLnTx/>
                <a:uFillTx/>
                <a:latin typeface="Arial" charset="0"/>
                <a:ea typeface="ＭＳ Ｐゴシック" pitchFamily="50" charset="-128"/>
                <a:cs typeface="+mn-cs"/>
              </a:rPr>
              <a:t>事前登録いただくと、ライブ中継・オンデマンド視聴と資料をダウンロードしていただけます。</a:t>
            </a:r>
          </a:p>
        </p:txBody>
      </p:sp>
    </p:spTree>
  </p:cSld>
  <p:clrMapOvr>
    <a:masterClrMapping/>
  </p:clrMapOvr>
</p:sld>
</file>

<file path=ppt/theme/theme1.xml><?xml version="1.0" encoding="utf-8"?>
<a:theme xmlns:a="http://schemas.openxmlformats.org/drawingml/2006/main" name="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371600" rtl="0" eaLnBrk="1" fontAlgn="base" latinLnBrk="0" hangingPunct="1">
          <a:lnSpc>
            <a:spcPct val="100000"/>
          </a:lnSpc>
          <a:spcBef>
            <a:spcPct val="0"/>
          </a:spcBef>
          <a:spcAft>
            <a:spcPct val="0"/>
          </a:spcAft>
          <a:buClrTx/>
          <a:buSzTx/>
          <a:buFontTx/>
          <a:buNone/>
          <a:tabLst/>
          <a:defRPr kumimoji="1" lang="ja-JP" altLang="en-US" sz="27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371600" rtl="0" eaLnBrk="1" fontAlgn="base" latinLnBrk="0" hangingPunct="1">
          <a:lnSpc>
            <a:spcPct val="100000"/>
          </a:lnSpc>
          <a:spcBef>
            <a:spcPct val="0"/>
          </a:spcBef>
          <a:spcAft>
            <a:spcPct val="0"/>
          </a:spcAft>
          <a:buClrTx/>
          <a:buSzTx/>
          <a:buFontTx/>
          <a:buNone/>
          <a:tabLst/>
          <a:defRPr kumimoji="1" lang="ja-JP" altLang="en-US" sz="27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9700</TotalTime>
  <Words>604</Words>
  <Application>Microsoft Office PowerPoint</Application>
  <PresentationFormat>ユーザー設定</PresentationFormat>
  <Paragraphs>64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MS-Gothic</vt:lpstr>
      <vt:lpstr>MS-PGothic</vt:lpstr>
      <vt:lpstr>Arial</vt:lpstr>
      <vt:lpstr>Wingdings</vt:lpstr>
      <vt:lpstr>標準デザイン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fukuike</dc:creator>
  <cp:lastModifiedBy>季子 石井</cp:lastModifiedBy>
  <cp:revision>539</cp:revision>
  <cp:lastPrinted>2020-09-25T05:09:36Z</cp:lastPrinted>
  <dcterms:created xsi:type="dcterms:W3CDTF">2008-06-03T11:31:49Z</dcterms:created>
  <dcterms:modified xsi:type="dcterms:W3CDTF">2025-08-19T05:12:11Z</dcterms:modified>
</cp:coreProperties>
</file>